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8" r:id="rId5"/>
    <p:sldId id="259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07FA"/>
    <a:srgbClr val="29225C"/>
    <a:srgbClr val="FD096D"/>
    <a:srgbClr val="4472C5"/>
    <a:srgbClr val="0079FF"/>
    <a:srgbClr val="000001"/>
    <a:srgbClr val="2D797C"/>
    <a:srgbClr val="005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15"/>
    <p:restoredTop sz="96208"/>
  </p:normalViewPr>
  <p:slideViewPr>
    <p:cSldViewPr snapToGrid="0" snapToObjects="1">
      <p:cViewPr varScale="1">
        <p:scale>
          <a:sx n="68" d="100"/>
          <a:sy n="68" d="100"/>
        </p:scale>
        <p:origin x="4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8AB811-A4ED-8247-B077-1104844A9B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159A6DA-9EB2-EC4E-BB02-6CA1D945E3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284CDA-B11E-4043-A64E-E49A6F96C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CCA0-A337-E64F-87FC-0CE0B8203967}" type="datetimeFigureOut">
              <a:rPr lang="fr-FR" smtClean="0"/>
              <a:t>14/04/2022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F50796-6101-F048-B93E-490DDECBA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D355DF-7158-444E-BFFA-F1414430F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0E38-6B3D-364C-BBB4-3AE35B9ADBB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204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E384A7-4C98-9D41-9AF1-104B0CCDC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281AACC-368E-5844-80D5-FDAEC1589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F5C743-F996-404C-BCC3-33A5BD8D4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CCA0-A337-E64F-87FC-0CE0B8203967}" type="datetimeFigureOut">
              <a:rPr lang="fr-FR" smtClean="0"/>
              <a:t>14/04/2022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405244-4BF0-9B4E-8810-1A0FF6900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7AD7B9-B6E0-D14F-A129-EDAF31BDC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0E38-6B3D-364C-BBB4-3AE35B9ADBB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246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38B8A96-3906-0643-A2CD-62E4ED910B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9F588BD-19E3-A64A-AC28-1796013612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C994C8-1974-C040-8322-C2B720F8C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CCA0-A337-E64F-87FC-0CE0B8203967}" type="datetimeFigureOut">
              <a:rPr lang="fr-FR" smtClean="0"/>
              <a:t>14/04/2022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089FB0-4B30-3C47-8C6D-9FA82FA10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010EB1-788C-504E-8A02-CD0D4BCC1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0E38-6B3D-364C-BBB4-3AE35B9ADBB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220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C938C2-1C4E-3647-9E0B-ABA53D299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610D7E-81AB-514C-BBF9-7C57A341E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BD4E45-C437-2044-A25F-855B42F6F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CCA0-A337-E64F-87FC-0CE0B8203967}" type="datetimeFigureOut">
              <a:rPr lang="fr-FR" smtClean="0"/>
              <a:t>14/04/2022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AE9A86-90C9-3C44-BCC2-8A0544199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C147E3-B256-D742-9135-7A3A0B33D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0E38-6B3D-364C-BBB4-3AE35B9ADBB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303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682006-3B53-3C4B-BAD8-FD08E1B16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0FCC1BC-8763-3543-8BF4-0BE2E8EE85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A0677F-8FBD-A94C-B074-C335A8B05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CCA0-A337-E64F-87FC-0CE0B8203967}" type="datetimeFigureOut">
              <a:rPr lang="fr-FR" smtClean="0"/>
              <a:t>14/04/2022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E01B18-8A1B-F041-8FDA-C8E5CE2D3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87AA8C-40DE-2542-A0A5-A8DA47302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0E38-6B3D-364C-BBB4-3AE35B9ADBB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935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855DEC-13BE-D343-999A-A7677C352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830CDB-9974-2347-B115-70FA1271F2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B8BA0A4-1B22-034A-BCB4-AC3F6FE2E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1F4645C-7126-7F4D-84BA-60FF43653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CCA0-A337-E64F-87FC-0CE0B8203967}" type="datetimeFigureOut">
              <a:rPr lang="fr-FR" smtClean="0"/>
              <a:t>14/04/2022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7BED81B-5B7F-E54C-B216-383B5C667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9A1CF6F-3439-2A49-A117-DE51E83DE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0E38-6B3D-364C-BBB4-3AE35B9ADBB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4894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7F5B12-EAF4-E240-8AC9-0CD682FE8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A72A4D-94F4-9143-A891-114DA2931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B62B7E1-DB1C-8747-9A1C-7EDC27AFD7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FA98490-59A8-EC4E-9E2B-A43D288A5C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6F2B3F1-5E0B-7C41-9327-67A68A0BA4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9D30762-4ADE-A345-A801-1D661C2CB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CCA0-A337-E64F-87FC-0CE0B8203967}" type="datetimeFigureOut">
              <a:rPr lang="fr-FR" smtClean="0"/>
              <a:t>14/04/2022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EB9D959-8E10-564F-90E4-E3AEFE752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34BFD97-3952-7A47-B75A-5DBD7FB1C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0E38-6B3D-364C-BBB4-3AE35B9ADBB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505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46629A-B3B6-3C4F-A1FC-2EE5FD8D2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29615AD-B529-1647-A466-E830FE875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CCA0-A337-E64F-87FC-0CE0B8203967}" type="datetimeFigureOut">
              <a:rPr lang="fr-FR" smtClean="0"/>
              <a:t>14/04/2022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85EAE7D-2230-104C-9EAA-1081832B3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0406D36-6B53-4A4F-9E5E-3F608D89C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0E38-6B3D-364C-BBB4-3AE35B9ADBB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4430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13FF2F1-A3C7-D746-A655-DC208EF3F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CCA0-A337-E64F-87FC-0CE0B8203967}" type="datetimeFigureOut">
              <a:rPr lang="fr-FR" smtClean="0"/>
              <a:t>14/04/2022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6C85103-ECB2-1F4B-BF31-FAB96AB72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5862BB0-3356-8645-AFBF-71C9B36AA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0E38-6B3D-364C-BBB4-3AE35B9ADBB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5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2DB31C-6742-4442-9ACB-B5147A8F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311742-6CB0-DB44-B65D-13A3CDEB2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BE96B7A-3741-E948-9C78-F4B77729C5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D6AC4B1-1FEF-3A4E-9D3E-4EAA61A19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CCA0-A337-E64F-87FC-0CE0B8203967}" type="datetimeFigureOut">
              <a:rPr lang="fr-FR" smtClean="0"/>
              <a:t>14/04/2022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9BDC2C0-E24D-3746-A0DF-FC71ACFDA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5B679E2-6DA7-E649-8876-C44F7437E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0E38-6B3D-364C-BBB4-3AE35B9ADBB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744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23D74D-4E62-764F-90DD-F4A131729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6D9E06F-CF7E-A444-BE61-0DA69E4DA1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867A06A-24FB-C441-AAEC-FE7815320C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92D05A6-AC24-A744-813D-EF3DD1B1D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CCA0-A337-E64F-87FC-0CE0B8203967}" type="datetimeFigureOut">
              <a:rPr lang="fr-FR" smtClean="0"/>
              <a:t>14/04/2022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10D9A4B-33AD-3D4E-834F-20516425A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5E10EF1-41DE-DF46-AC51-A64AE56AC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10E38-6B3D-364C-BBB4-3AE35B9ADBB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446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93199AB-0145-0446-BD1E-1682EC6CA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A7970A3-9F2F-E84D-AE53-F893ADD1D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16446B-1ED8-A44D-94D1-B78BF12D5D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9CCA0-A337-E64F-87FC-0CE0B8203967}" type="datetimeFigureOut">
              <a:rPr lang="fr-FR" smtClean="0"/>
              <a:t>14/04/2022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13FAA4-86AD-E846-B956-50E3EE5013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F4D008-C782-FF41-93DE-7CAF340922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10E38-6B3D-364C-BBB4-3AE35B9ADBB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0795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600CDCF0-E0BD-294F-A56F-7CCB21193B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3019937" cy="6911608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4018D9F4-6E53-B649-9D59-0C9374EBAE74}"/>
              </a:ext>
            </a:extLst>
          </p:cNvPr>
          <p:cNvSpPr/>
          <p:nvPr/>
        </p:nvSpPr>
        <p:spPr>
          <a:xfrm>
            <a:off x="3241026" y="305178"/>
            <a:ext cx="4245090" cy="11663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72000" bIns="0" rtlCol="0" anchor="t" anchorCtr="0"/>
          <a:lstStyle/>
          <a:p>
            <a:r>
              <a:rPr lang="fr-FR" sz="2800" b="1" dirty="0">
                <a:solidFill>
                  <a:srgbClr val="005096"/>
                </a:solidFill>
              </a:rPr>
              <a:t>Abstract </a:t>
            </a:r>
            <a:r>
              <a:rPr lang="fr-FR" sz="2800" b="1" dirty="0" err="1">
                <a:solidFill>
                  <a:srgbClr val="005096"/>
                </a:solidFill>
              </a:rPr>
              <a:t>title</a:t>
            </a:r>
            <a:r>
              <a:rPr lang="fr-FR" sz="2800" b="1" dirty="0">
                <a:solidFill>
                  <a:srgbClr val="005096"/>
                </a:solidFill>
              </a:rPr>
              <a:t> </a:t>
            </a:r>
            <a:r>
              <a:rPr lang="fr-FR" sz="2800" b="1" dirty="0" err="1">
                <a:solidFill>
                  <a:srgbClr val="005096"/>
                </a:solidFill>
              </a:rPr>
              <a:t>goes</a:t>
            </a:r>
            <a:r>
              <a:rPr lang="fr-FR" sz="2800" b="1" dirty="0">
                <a:solidFill>
                  <a:srgbClr val="005096"/>
                </a:solidFill>
              </a:rPr>
              <a:t> </a:t>
            </a:r>
            <a:r>
              <a:rPr lang="fr-FR" sz="2800" b="1" dirty="0" err="1">
                <a:solidFill>
                  <a:srgbClr val="005096"/>
                </a:solidFill>
              </a:rPr>
              <a:t>here</a:t>
            </a:r>
            <a:endParaRPr lang="fr-FR" sz="2800" b="1" dirty="0">
              <a:solidFill>
                <a:srgbClr val="005096"/>
              </a:solidFill>
            </a:endParaRPr>
          </a:p>
          <a:p>
            <a:pPr algn="ctr"/>
            <a:endParaRPr lang="fr-FR" dirty="0">
              <a:solidFill>
                <a:srgbClr val="005096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522D746-7AC4-D344-A611-103EE3284157}"/>
              </a:ext>
            </a:extLst>
          </p:cNvPr>
          <p:cNvSpPr/>
          <p:nvPr/>
        </p:nvSpPr>
        <p:spPr>
          <a:xfrm>
            <a:off x="7678311" y="283913"/>
            <a:ext cx="4021433" cy="11663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>
              <a:lnSpc>
                <a:spcPts val="1000"/>
              </a:lnSpc>
            </a:pPr>
            <a:r>
              <a:rPr lang="fr-FR" sz="1000" b="1" dirty="0" err="1">
                <a:solidFill>
                  <a:srgbClr val="005096"/>
                </a:solidFill>
                <a:cs typeface="Arial" panose="020B0604020202020204" pitchFamily="34" charset="0"/>
              </a:rPr>
              <a:t>Authors</a:t>
            </a:r>
            <a:r>
              <a:rPr lang="fr-FR" sz="1000" b="1" dirty="0">
                <a:solidFill>
                  <a:srgbClr val="005096"/>
                </a:solidFill>
                <a:cs typeface="Arial" panose="020B0604020202020204" pitchFamily="34" charset="0"/>
              </a:rPr>
              <a:t>, FIRST NAME INITIAL, SURNAME, </a:t>
            </a:r>
            <a:r>
              <a:rPr lang="fr-FR" sz="1000" b="1" dirty="0" err="1">
                <a:solidFill>
                  <a:srgbClr val="005096"/>
                </a:solidFill>
                <a:cs typeface="Arial" panose="020B0604020202020204" pitchFamily="34" charset="0"/>
              </a:rPr>
              <a:t>presenting</a:t>
            </a:r>
            <a:endParaRPr lang="fr-FR" sz="1000" b="1" dirty="0">
              <a:solidFill>
                <a:srgbClr val="005096"/>
              </a:solidFill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</a:pPr>
            <a:r>
              <a:rPr lang="fr-FR" sz="1000" b="1" dirty="0" err="1">
                <a:solidFill>
                  <a:srgbClr val="005096"/>
                </a:solidFill>
                <a:cs typeface="Arial" panose="020B0604020202020204" pitchFamily="34" charset="0"/>
              </a:rPr>
              <a:t>author</a:t>
            </a:r>
            <a:r>
              <a:rPr lang="fr-FR" sz="1000" b="1" dirty="0">
                <a:solidFill>
                  <a:srgbClr val="005096"/>
                </a:solidFill>
                <a:cs typeface="Arial" panose="020B0604020202020204" pitchFamily="34" charset="0"/>
              </a:rPr>
              <a:t>(s) </a:t>
            </a:r>
            <a:r>
              <a:rPr lang="fr-FR" sz="1000" b="1" dirty="0" err="1">
                <a:solidFill>
                  <a:srgbClr val="005096"/>
                </a:solidFill>
                <a:cs typeface="Arial" panose="020B0604020202020204" pitchFamily="34" charset="0"/>
              </a:rPr>
              <a:t>underlined</a:t>
            </a:r>
            <a:r>
              <a:rPr lang="fr-FR" sz="1000" b="1" dirty="0">
                <a:solidFill>
                  <a:srgbClr val="005096"/>
                </a:solidFill>
                <a:cs typeface="Arial" panose="020B0604020202020204" pitchFamily="34" charset="0"/>
              </a:rPr>
              <a:t>, Affiliations 1 </a:t>
            </a:r>
            <a:r>
              <a:rPr lang="fr-FR" sz="1000" b="1" dirty="0" err="1">
                <a:solidFill>
                  <a:srgbClr val="005096"/>
                </a:solidFill>
                <a:cs typeface="Arial" panose="020B0604020202020204" pitchFamily="34" charset="0"/>
              </a:rPr>
              <a:t>numbered</a:t>
            </a:r>
            <a:r>
              <a:rPr lang="fr-FR" sz="1000" b="1" dirty="0">
                <a:solidFill>
                  <a:srgbClr val="005096"/>
                </a:solidFill>
                <a:cs typeface="Arial" panose="020B0604020202020204" pitchFamily="34" charset="0"/>
              </a:rPr>
              <a:t> in</a:t>
            </a:r>
          </a:p>
          <a:p>
            <a:pPr>
              <a:lnSpc>
                <a:spcPts val="1000"/>
              </a:lnSpc>
            </a:pPr>
            <a:r>
              <a:rPr lang="fr-FR" sz="1000" b="1" dirty="0" err="1">
                <a:solidFill>
                  <a:srgbClr val="005096"/>
                </a:solidFill>
                <a:cs typeface="Arial" panose="020B0604020202020204" pitchFamily="34" charset="0"/>
              </a:rPr>
              <a:t>superscript</a:t>
            </a:r>
            <a:r>
              <a:rPr lang="fr-FR" sz="1000" b="1" dirty="0">
                <a:solidFill>
                  <a:srgbClr val="005096"/>
                </a:solidFill>
                <a:cs typeface="Arial" panose="020B0604020202020204" pitchFamily="34" charset="0"/>
              </a:rPr>
              <a:t>)</a:t>
            </a:r>
          </a:p>
          <a:p>
            <a:pPr>
              <a:lnSpc>
                <a:spcPts val="1000"/>
              </a:lnSpc>
            </a:pPr>
            <a:r>
              <a:rPr lang="fr-FR" sz="1000" b="1" dirty="0" err="1">
                <a:solidFill>
                  <a:srgbClr val="005096"/>
                </a:solidFill>
                <a:cs typeface="Arial" panose="020B0604020202020204" pitchFamily="34" charset="0"/>
              </a:rPr>
              <a:t>e.g</a:t>
            </a:r>
            <a:r>
              <a:rPr lang="fr-FR" sz="1000" b="1" dirty="0">
                <a:solidFill>
                  <a:srgbClr val="005096"/>
                </a:solidFill>
                <a:cs typeface="Arial" panose="020B0604020202020204" pitchFamily="34" charset="0"/>
              </a:rPr>
              <a:t>. B. SMITH</a:t>
            </a:r>
            <a:r>
              <a:rPr lang="fr-FR" sz="1000" b="1" baseline="30000" dirty="0">
                <a:solidFill>
                  <a:srgbClr val="005096"/>
                </a:solidFill>
                <a:cs typeface="Arial" panose="020B0604020202020204" pitchFamily="34" charset="0"/>
              </a:rPr>
              <a:t>1</a:t>
            </a:r>
            <a:r>
              <a:rPr lang="fr-FR" sz="1000" b="1" dirty="0">
                <a:solidFill>
                  <a:srgbClr val="005096"/>
                </a:solidFill>
                <a:cs typeface="Arial" panose="020B0604020202020204" pitchFamily="34" charset="0"/>
              </a:rPr>
              <a:t>, N. HARRISSON</a:t>
            </a:r>
            <a:r>
              <a:rPr lang="fr-FR" sz="1000" b="1" baseline="30000" dirty="0">
                <a:solidFill>
                  <a:srgbClr val="005096"/>
                </a:solidFill>
                <a:cs typeface="Arial" panose="020B0604020202020204" pitchFamily="34" charset="0"/>
              </a:rPr>
              <a:t>2</a:t>
            </a:r>
            <a:r>
              <a:rPr lang="fr-FR" sz="1000" b="1" dirty="0">
                <a:solidFill>
                  <a:srgbClr val="005096"/>
                </a:solidFill>
                <a:cs typeface="Arial" panose="020B0604020202020204" pitchFamily="34" charset="0"/>
              </a:rPr>
              <a:t> and P. MATTHEWS</a:t>
            </a:r>
            <a:r>
              <a:rPr lang="fr-FR" sz="1000" b="1" baseline="30000" dirty="0">
                <a:solidFill>
                  <a:srgbClr val="005096"/>
                </a:solidFill>
                <a:cs typeface="Arial" panose="020B0604020202020204" pitchFamily="34" charset="0"/>
              </a:rPr>
              <a:t>2</a:t>
            </a:r>
          </a:p>
          <a:p>
            <a:pPr>
              <a:lnSpc>
                <a:spcPts val="1000"/>
              </a:lnSpc>
            </a:pPr>
            <a:r>
              <a:rPr lang="fr-FR" sz="1000" b="1" dirty="0">
                <a:solidFill>
                  <a:srgbClr val="005096"/>
                </a:solidFill>
                <a:cs typeface="Arial" panose="020B0604020202020204" pitchFamily="34" charset="0"/>
              </a:rPr>
              <a:t>1 </a:t>
            </a:r>
            <a:r>
              <a:rPr lang="fr-FR" sz="1000" b="1" dirty="0" err="1">
                <a:solidFill>
                  <a:srgbClr val="005096"/>
                </a:solidFill>
                <a:cs typeface="Arial" panose="020B0604020202020204" pitchFamily="34" charset="0"/>
              </a:rPr>
              <a:t>University</a:t>
            </a:r>
            <a:r>
              <a:rPr lang="fr-FR" sz="1000" b="1" dirty="0">
                <a:solidFill>
                  <a:srgbClr val="005096"/>
                </a:solidFill>
                <a:cs typeface="Arial" panose="020B0604020202020204" pitchFamily="34" charset="0"/>
              </a:rPr>
              <a:t> of New South Wales, Sydney, </a:t>
            </a:r>
            <a:r>
              <a:rPr lang="fr-FR" sz="1000" b="1" dirty="0" err="1">
                <a:solidFill>
                  <a:srgbClr val="005096"/>
                </a:solidFill>
                <a:cs typeface="Arial" panose="020B0604020202020204" pitchFamily="34" charset="0"/>
              </a:rPr>
              <a:t>Australia</a:t>
            </a:r>
            <a:endParaRPr lang="fr-FR" sz="1000" b="1" dirty="0">
              <a:solidFill>
                <a:srgbClr val="005096"/>
              </a:solidFill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</a:pPr>
            <a:r>
              <a:rPr lang="fr-FR" sz="1000" b="1" dirty="0">
                <a:solidFill>
                  <a:srgbClr val="005096"/>
                </a:solidFill>
                <a:cs typeface="Arial" panose="020B0604020202020204" pitchFamily="34" charset="0"/>
              </a:rPr>
              <a:t>2 Royal Brisbane </a:t>
            </a:r>
            <a:r>
              <a:rPr lang="fr-FR" sz="1000" b="1" dirty="0" err="1">
                <a:solidFill>
                  <a:srgbClr val="005096"/>
                </a:solidFill>
                <a:cs typeface="Arial" panose="020B0604020202020204" pitchFamily="34" charset="0"/>
              </a:rPr>
              <a:t>Hospital</a:t>
            </a:r>
            <a:r>
              <a:rPr lang="fr-FR" sz="1000" b="1" dirty="0">
                <a:solidFill>
                  <a:srgbClr val="005096"/>
                </a:solidFill>
                <a:cs typeface="Arial" panose="020B0604020202020204" pitchFamily="34" charset="0"/>
              </a:rPr>
              <a:t>, Brisbane, </a:t>
            </a:r>
            <a:r>
              <a:rPr lang="fr-FR" sz="1000" b="1" dirty="0" err="1">
                <a:solidFill>
                  <a:srgbClr val="005096"/>
                </a:solidFill>
                <a:cs typeface="Arial" panose="020B0604020202020204" pitchFamily="34" charset="0"/>
              </a:rPr>
              <a:t>Australia</a:t>
            </a:r>
            <a:endParaRPr lang="fr-FR" sz="1000" b="1" dirty="0">
              <a:solidFill>
                <a:srgbClr val="005096"/>
              </a:solidFill>
              <a:cs typeface="Arial" panose="020B0604020202020204" pitchFamily="34" charset="0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92CBB1EC-C249-D843-BA7B-56357A1AAA6D}"/>
              </a:ext>
            </a:extLst>
          </p:cNvPr>
          <p:cNvSpPr txBox="1"/>
          <p:nvPr/>
        </p:nvSpPr>
        <p:spPr>
          <a:xfrm>
            <a:off x="10496593" y="213995"/>
            <a:ext cx="1687565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2000" dirty="0" err="1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Add</a:t>
            </a:r>
            <a:r>
              <a:rPr lang="fr-FR" sz="2000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fr-FR" sz="2000" dirty="0" err="1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your</a:t>
            </a:r>
            <a:endParaRPr lang="fr-FR" sz="2000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algn="ctr"/>
            <a:r>
              <a:rPr lang="fr-FR" sz="2000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logo </a:t>
            </a:r>
          </a:p>
          <a:p>
            <a:pPr algn="ctr"/>
            <a:r>
              <a:rPr lang="fr-FR" sz="2000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HERE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8B1580C-8B80-7F48-8753-1EA79DADCDFA}"/>
              </a:ext>
            </a:extLst>
          </p:cNvPr>
          <p:cNvSpPr/>
          <p:nvPr/>
        </p:nvSpPr>
        <p:spPr>
          <a:xfrm>
            <a:off x="3241026" y="1217344"/>
            <a:ext cx="4271119" cy="53354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fr-FR" sz="2000" b="1" dirty="0">
                <a:solidFill>
                  <a:srgbClr val="005096"/>
                </a:solidFill>
                <a:cs typeface="Arial" panose="020B0604020202020204" pitchFamily="34" charset="0"/>
              </a:rPr>
              <a:t>INTRODUCTION</a:t>
            </a:r>
          </a:p>
          <a:p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You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may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edit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the size of the font, the sections distribution and the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colour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scheme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if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wanted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.</a:t>
            </a:r>
          </a:p>
          <a:p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All modifications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concerning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the background/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title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display are to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be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done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at a Master Slide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level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.</a:t>
            </a:r>
          </a:p>
          <a:p>
            <a:endParaRPr lang="fr-FR" sz="800" dirty="0">
              <a:solidFill>
                <a:srgbClr val="005096"/>
              </a:solidFill>
              <a:cs typeface="Arial" panose="020B0604020202020204" pitchFamily="34" charset="0"/>
            </a:endParaRPr>
          </a:p>
          <a:p>
            <a:r>
              <a:rPr lang="fr-FR" sz="2000" b="1" dirty="0">
                <a:solidFill>
                  <a:srgbClr val="005096"/>
                </a:solidFill>
                <a:cs typeface="Arial" panose="020B0604020202020204" pitchFamily="34" charset="0"/>
              </a:rPr>
              <a:t>OBJECTIVES</a:t>
            </a:r>
          </a:p>
          <a:p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How to use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this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poster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template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.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Simply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highlight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this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text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and replace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it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by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typing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in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your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own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text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,</a:t>
            </a:r>
          </a:p>
          <a:p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or copy and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paste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your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text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from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a MS Word document or a Power Point slide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presentation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.</a:t>
            </a:r>
          </a:p>
          <a:p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The body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text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/ font size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should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be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no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smaller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than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10 points.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Try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to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keep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body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text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left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aligned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.</a:t>
            </a:r>
          </a:p>
          <a:p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Do not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justify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text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. </a:t>
            </a:r>
          </a:p>
          <a:p>
            <a:endParaRPr lang="fr-FR" sz="1000" dirty="0">
              <a:solidFill>
                <a:srgbClr val="005096"/>
              </a:solidFill>
              <a:cs typeface="Arial" panose="020B0604020202020204" pitchFamily="34" charset="0"/>
            </a:endParaRPr>
          </a:p>
          <a:p>
            <a:pPr marL="136525" indent="-136525"/>
            <a:r>
              <a:rPr lang="fr-FR" sz="2000" b="1" dirty="0">
                <a:solidFill>
                  <a:srgbClr val="005096"/>
                </a:solidFill>
                <a:cs typeface="Arial" panose="020B0604020202020204" pitchFamily="34" charset="0"/>
              </a:rPr>
              <a:t>METHODS</a:t>
            </a:r>
          </a:p>
          <a:p>
            <a:pPr marL="136525" indent="-136525"/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Tips for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making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a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successful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poster…</a:t>
            </a:r>
          </a:p>
          <a:p>
            <a:pPr marL="136525" indent="-136525"/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• 	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Re-write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your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paper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into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poster format i.e.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simplify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everything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,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avoid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data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overkill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.</a:t>
            </a:r>
          </a:p>
          <a:p>
            <a:pPr marL="136525" indent="-136525"/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•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Headings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of more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than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6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words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should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be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in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upper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and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lower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case. Not all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capitals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.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Simplify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the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titles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.</a:t>
            </a:r>
          </a:p>
          <a:p>
            <a:pPr marL="136525" indent="-136525"/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•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Try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not to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write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whole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sentences in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capitals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or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underline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to stress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your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point. Use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bold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characters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instead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.</a:t>
            </a:r>
          </a:p>
          <a:p>
            <a:pPr marL="136525" indent="-136525"/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• 	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When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laying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out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your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poster,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leave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white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space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around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your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text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.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Don’t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overcrowd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your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poster.</a:t>
            </a:r>
          </a:p>
          <a:p>
            <a:pPr marL="136525" indent="-136525"/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• 	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Spell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check and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get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someone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else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to proof-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read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.</a:t>
            </a:r>
          </a:p>
          <a:p>
            <a:pPr marL="136525" indent="-136525"/>
            <a:endParaRPr lang="fr-FR" sz="900" dirty="0">
              <a:solidFill>
                <a:srgbClr val="0050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b="1" dirty="0">
                <a:solidFill>
                  <a:srgbClr val="005096"/>
                </a:solidFill>
                <a:cs typeface="Arial" panose="020B0604020202020204" pitchFamily="34" charset="0"/>
              </a:rPr>
              <a:t>CONCLUSIONS</a:t>
            </a:r>
          </a:p>
          <a:p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Just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highlight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this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text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and replace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with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your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own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text</a:t>
            </a:r>
            <a:endParaRPr lang="fr-FR" sz="800" dirty="0">
              <a:solidFill>
                <a:srgbClr val="005096"/>
              </a:solidFill>
              <a:cs typeface="Arial" panose="020B0604020202020204" pitchFamily="34" charset="0"/>
            </a:endParaRPr>
          </a:p>
          <a:p>
            <a:endParaRPr lang="fr-FR" sz="800" dirty="0">
              <a:solidFill>
                <a:srgbClr val="0050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b="1" dirty="0">
                <a:solidFill>
                  <a:srgbClr val="005096"/>
                </a:solidFill>
                <a:cs typeface="Arial" panose="020B0604020202020204" pitchFamily="34" charset="0"/>
              </a:rPr>
              <a:t>ACKNOWLEDGEMENTS</a:t>
            </a:r>
          </a:p>
          <a:p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Just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highlight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this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text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and replace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with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your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own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text</a:t>
            </a:r>
            <a:endParaRPr lang="fr-FR" sz="800" dirty="0">
              <a:solidFill>
                <a:srgbClr val="005096"/>
              </a:solidFill>
              <a:cs typeface="Arial" panose="020B0604020202020204" pitchFamily="34" charset="0"/>
            </a:endParaRPr>
          </a:p>
          <a:p>
            <a:endParaRPr lang="fr-FR" sz="800" dirty="0">
              <a:solidFill>
                <a:srgbClr val="0050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6525" indent="-136525"/>
            <a:r>
              <a:rPr lang="fr-FR" b="1" dirty="0">
                <a:solidFill>
                  <a:srgbClr val="005096"/>
                </a:solidFill>
                <a:cs typeface="Arial" panose="020B0604020202020204" pitchFamily="34" charset="0"/>
              </a:rPr>
              <a:t>REFERENCES</a:t>
            </a:r>
          </a:p>
          <a:p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Just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highlight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this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text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and replace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with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your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own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text</a:t>
            </a:r>
            <a:endParaRPr lang="fr-FR" sz="800" dirty="0">
              <a:solidFill>
                <a:srgbClr val="005096"/>
              </a:solidFill>
              <a:cs typeface="Arial" panose="020B0604020202020204" pitchFamily="34" charset="0"/>
            </a:endParaRPr>
          </a:p>
          <a:p>
            <a:endParaRPr lang="fr-FR" sz="800" dirty="0">
              <a:solidFill>
                <a:srgbClr val="005096"/>
              </a:solidFill>
              <a:cs typeface="Arial" panose="020B0604020202020204" pitchFamily="34" charset="0"/>
            </a:endParaRPr>
          </a:p>
          <a:p>
            <a:pPr marL="136525" indent="-136525"/>
            <a:r>
              <a:rPr lang="fr-FR" sz="2000" b="1" dirty="0">
                <a:solidFill>
                  <a:srgbClr val="005096"/>
                </a:solidFill>
                <a:cs typeface="Arial" panose="020B0604020202020204" pitchFamily="34" charset="0"/>
              </a:rPr>
              <a:t>CONTACT INFORMATION</a:t>
            </a:r>
          </a:p>
          <a:p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Just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highlight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this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text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and replace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with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your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own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text</a:t>
            </a:r>
            <a:endParaRPr lang="fr-FR" sz="800" dirty="0">
              <a:solidFill>
                <a:srgbClr val="005096"/>
              </a:solidFill>
              <a:cs typeface="Arial" panose="020B0604020202020204" pitchFamily="34" charset="0"/>
            </a:endParaRPr>
          </a:p>
          <a:p>
            <a:endParaRPr lang="fr-FR" sz="800" dirty="0">
              <a:solidFill>
                <a:srgbClr val="005096"/>
              </a:solidFill>
              <a:cs typeface="Arial" panose="020B0604020202020204" pitchFamily="34" charset="0"/>
            </a:endParaRPr>
          </a:p>
          <a:p>
            <a:pPr marL="136525" indent="-136525"/>
            <a:endParaRPr lang="fr-FR" sz="900" dirty="0">
              <a:solidFill>
                <a:srgbClr val="0050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900" dirty="0">
              <a:solidFill>
                <a:srgbClr val="0050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900" dirty="0">
              <a:solidFill>
                <a:srgbClr val="0050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58A36DC-871C-5548-95C2-D8295A022EE6}"/>
              </a:ext>
            </a:extLst>
          </p:cNvPr>
          <p:cNvSpPr/>
          <p:nvPr/>
        </p:nvSpPr>
        <p:spPr>
          <a:xfrm>
            <a:off x="7681905" y="1217345"/>
            <a:ext cx="4159762" cy="17102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fr-FR" sz="2000" b="1" dirty="0">
                <a:solidFill>
                  <a:srgbClr val="005096"/>
                </a:solidFill>
                <a:cs typeface="Arial" panose="020B0604020202020204" pitchFamily="34" charset="0"/>
              </a:rPr>
              <a:t>RESULTS</a:t>
            </a:r>
          </a:p>
          <a:p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Importing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/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inserting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files</a:t>
            </a:r>
          </a:p>
          <a:p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Images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such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as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photographs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, graphs,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diagrams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, logos, etc.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can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be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added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to the poster.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Avoid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long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numerical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tables as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they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will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be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difficult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to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read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.</a:t>
            </a:r>
          </a:p>
          <a:p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To insert images, go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through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the menus as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follows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: Insert / Picture/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From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File.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Locate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the file on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your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computer, select and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press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OK.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Please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ensure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all images are JPEG/PNG,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other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formats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may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cause images to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egt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corrupted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after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saving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.</a:t>
            </a:r>
          </a:p>
          <a:p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Be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aware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of the image size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you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 are </a:t>
            </a:r>
            <a:r>
              <a:rPr lang="fr-FR" sz="800" dirty="0" err="1">
                <a:solidFill>
                  <a:srgbClr val="005096"/>
                </a:solidFill>
                <a:cs typeface="Arial" panose="020B0604020202020204" pitchFamily="34" charset="0"/>
              </a:rPr>
              <a:t>importing</a:t>
            </a:r>
            <a:r>
              <a:rPr lang="fr-FR" sz="800" dirty="0">
                <a:solidFill>
                  <a:srgbClr val="005096"/>
                </a:solidFill>
                <a:cs typeface="Arial" panose="020B0604020202020204" pitchFamily="34" charset="0"/>
              </a:rPr>
              <a:t>.</a:t>
            </a:r>
          </a:p>
          <a:p>
            <a:endParaRPr lang="fr-FR" sz="800" dirty="0">
              <a:solidFill>
                <a:srgbClr val="005096"/>
              </a:solidFill>
              <a:cs typeface="Arial" panose="020B0604020202020204" pitchFamily="34" charset="0"/>
            </a:endParaRPr>
          </a:p>
          <a:p>
            <a:r>
              <a:rPr lang="fr-FR" sz="700" dirty="0">
                <a:solidFill>
                  <a:srgbClr val="005096"/>
                </a:solidFill>
                <a:cs typeface="Arial" panose="020B0604020202020204" pitchFamily="34" charset="0"/>
              </a:rPr>
              <a:t>The </a:t>
            </a:r>
            <a:r>
              <a:rPr lang="fr-FR" sz="700" dirty="0" err="1">
                <a:solidFill>
                  <a:srgbClr val="005096"/>
                </a:solidFill>
                <a:cs typeface="Arial" panose="020B0604020202020204" pitchFamily="34" charset="0"/>
              </a:rPr>
              <a:t>recommended</a:t>
            </a:r>
            <a:r>
              <a:rPr lang="fr-FR" sz="700" dirty="0">
                <a:solidFill>
                  <a:srgbClr val="005096"/>
                </a:solidFill>
                <a:cs typeface="Arial" panose="020B0604020202020204" pitchFamily="34" charset="0"/>
              </a:rPr>
              <a:t> font for captions </a:t>
            </a:r>
            <a:r>
              <a:rPr lang="fr-FR" sz="700" dirty="0" err="1">
                <a:solidFill>
                  <a:srgbClr val="005096"/>
                </a:solidFill>
                <a:cs typeface="Arial" panose="020B0604020202020204" pitchFamily="34" charset="0"/>
              </a:rPr>
              <a:t>is</a:t>
            </a:r>
            <a:r>
              <a:rPr lang="fr-FR" sz="700" dirty="0">
                <a:solidFill>
                  <a:srgbClr val="005096"/>
                </a:solidFill>
                <a:cs typeface="Arial" panose="020B0604020202020204" pitchFamily="34" charset="0"/>
              </a:rPr>
              <a:t> Calibri, not </a:t>
            </a:r>
            <a:r>
              <a:rPr lang="fr-FR" sz="700" dirty="0" err="1">
                <a:solidFill>
                  <a:srgbClr val="005096"/>
                </a:solidFill>
                <a:cs typeface="Arial" panose="020B0604020202020204" pitchFamily="34" charset="0"/>
              </a:rPr>
              <a:t>smaller</a:t>
            </a:r>
            <a:r>
              <a:rPr lang="fr-FR" sz="7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700" dirty="0" err="1">
                <a:solidFill>
                  <a:srgbClr val="005096"/>
                </a:solidFill>
                <a:cs typeface="Arial" panose="020B0604020202020204" pitchFamily="34" charset="0"/>
              </a:rPr>
              <a:t>than</a:t>
            </a:r>
            <a:r>
              <a:rPr lang="fr-FR" sz="700" dirty="0">
                <a:solidFill>
                  <a:srgbClr val="005096"/>
                </a:solidFill>
                <a:cs typeface="Arial" panose="020B0604020202020204" pitchFamily="34" charset="0"/>
              </a:rPr>
              <a:t> 10 pt. </a:t>
            </a:r>
            <a:r>
              <a:rPr lang="fr-FR" sz="700" dirty="0" err="1">
                <a:solidFill>
                  <a:srgbClr val="005096"/>
                </a:solidFill>
                <a:cs typeface="Arial" panose="020B0604020202020204" pitchFamily="34" charset="0"/>
              </a:rPr>
              <a:t>Left</a:t>
            </a:r>
            <a:r>
              <a:rPr lang="fr-FR" sz="7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700" dirty="0" err="1">
                <a:solidFill>
                  <a:srgbClr val="005096"/>
                </a:solidFill>
                <a:cs typeface="Arial" panose="020B0604020202020204" pitchFamily="34" charset="0"/>
              </a:rPr>
              <a:t>aligned</a:t>
            </a:r>
            <a:r>
              <a:rPr lang="fr-FR" sz="700" dirty="0">
                <a:solidFill>
                  <a:srgbClr val="005096"/>
                </a:solidFill>
                <a:cs typeface="Arial" panose="020B0604020202020204" pitchFamily="34" charset="0"/>
              </a:rPr>
              <a:t>, if </a:t>
            </a:r>
            <a:r>
              <a:rPr lang="fr-FR" sz="700" dirty="0" err="1">
                <a:solidFill>
                  <a:srgbClr val="005096"/>
                </a:solidFill>
                <a:cs typeface="Arial" panose="020B0604020202020204" pitchFamily="34" charset="0"/>
              </a:rPr>
              <a:t>it</a:t>
            </a:r>
            <a:r>
              <a:rPr lang="fr-FR" sz="7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700" dirty="0" err="1">
                <a:solidFill>
                  <a:srgbClr val="005096"/>
                </a:solidFill>
                <a:cs typeface="Arial" panose="020B0604020202020204" pitchFamily="34" charset="0"/>
              </a:rPr>
              <a:t>refers</a:t>
            </a:r>
            <a:r>
              <a:rPr lang="fr-FR" sz="700" dirty="0">
                <a:solidFill>
                  <a:srgbClr val="005096"/>
                </a:solidFill>
                <a:cs typeface="Arial" panose="020B0604020202020204" pitchFamily="34" charset="0"/>
              </a:rPr>
              <a:t> to a figure on </a:t>
            </a:r>
            <a:r>
              <a:rPr lang="fr-FR" sz="700" dirty="0" err="1">
                <a:solidFill>
                  <a:srgbClr val="005096"/>
                </a:solidFill>
                <a:cs typeface="Arial" panose="020B0604020202020204" pitchFamily="34" charset="0"/>
              </a:rPr>
              <a:t>its</a:t>
            </a:r>
            <a:r>
              <a:rPr lang="fr-FR" sz="7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700" dirty="0" err="1">
                <a:solidFill>
                  <a:srgbClr val="005096"/>
                </a:solidFill>
                <a:cs typeface="Arial" panose="020B0604020202020204" pitchFamily="34" charset="0"/>
              </a:rPr>
              <a:t>left</a:t>
            </a:r>
            <a:r>
              <a:rPr lang="fr-FR" sz="700" dirty="0">
                <a:solidFill>
                  <a:srgbClr val="005096"/>
                </a:solidFill>
                <a:cs typeface="Arial" panose="020B0604020202020204" pitchFamily="34" charset="0"/>
              </a:rPr>
              <a:t>. </a:t>
            </a:r>
            <a:r>
              <a:rPr lang="fr-FR" sz="700" dirty="0" err="1">
                <a:solidFill>
                  <a:srgbClr val="005096"/>
                </a:solidFill>
                <a:cs typeface="Arial" panose="020B0604020202020204" pitchFamily="34" charset="0"/>
              </a:rPr>
              <a:t>Try</a:t>
            </a:r>
            <a:r>
              <a:rPr lang="fr-FR" sz="700" dirty="0">
                <a:solidFill>
                  <a:srgbClr val="005096"/>
                </a:solidFill>
                <a:cs typeface="Arial" panose="020B0604020202020204" pitchFamily="34" charset="0"/>
              </a:rPr>
              <a:t> to </a:t>
            </a:r>
            <a:r>
              <a:rPr lang="fr-FR" sz="700" dirty="0" err="1">
                <a:solidFill>
                  <a:srgbClr val="005096"/>
                </a:solidFill>
                <a:cs typeface="Arial" panose="020B0604020202020204" pitchFamily="34" charset="0"/>
              </a:rPr>
              <a:t>start</a:t>
            </a:r>
            <a:r>
              <a:rPr lang="fr-FR" sz="7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700" dirty="0" err="1">
                <a:solidFill>
                  <a:srgbClr val="005096"/>
                </a:solidFill>
                <a:cs typeface="Arial" panose="020B0604020202020204" pitchFamily="34" charset="0"/>
              </a:rPr>
              <a:t>teh</a:t>
            </a:r>
            <a:r>
              <a:rPr lang="fr-FR" sz="700" dirty="0">
                <a:solidFill>
                  <a:srgbClr val="005096"/>
                </a:solidFill>
                <a:cs typeface="Arial" panose="020B0604020202020204" pitchFamily="34" charset="0"/>
              </a:rPr>
              <a:t> captions right at the top of the </a:t>
            </a:r>
            <a:r>
              <a:rPr lang="fr-FR" sz="700" dirty="0" err="1">
                <a:solidFill>
                  <a:srgbClr val="005096"/>
                </a:solidFill>
                <a:cs typeface="Arial" panose="020B0604020202020204" pitchFamily="34" charset="0"/>
              </a:rPr>
              <a:t>pciture</a:t>
            </a:r>
            <a:r>
              <a:rPr lang="fr-FR" sz="700" dirty="0">
                <a:solidFill>
                  <a:srgbClr val="005096"/>
                </a:solidFill>
                <a:cs typeface="Arial" panose="020B0604020202020204" pitchFamily="34" charset="0"/>
              </a:rPr>
              <a:t> (graph or photo).</a:t>
            </a:r>
          </a:p>
          <a:p>
            <a:endParaRPr lang="fr-FR" sz="900" dirty="0">
              <a:solidFill>
                <a:srgbClr val="0050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6" name="Tableau 27">
            <a:extLst>
              <a:ext uri="{FF2B5EF4-FFF2-40B4-BE49-F238E27FC236}">
                <a16:creationId xmlns:a16="http://schemas.microsoft.com/office/drawing/2014/main" id="{1B8E7970-4215-374C-8C49-EE19B78DFD71}"/>
              </a:ext>
            </a:extLst>
          </p:cNvPr>
          <p:cNvGraphicFramePr>
            <a:graphicFrameLocks noGrp="1"/>
          </p:cNvGraphicFramePr>
          <p:nvPr/>
        </p:nvGraphicFramePr>
        <p:xfrm>
          <a:off x="6096001" y="4404729"/>
          <a:ext cx="5745665" cy="2154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9133">
                  <a:extLst>
                    <a:ext uri="{9D8B030D-6E8A-4147-A177-3AD203B41FA5}">
                      <a16:colId xmlns:a16="http://schemas.microsoft.com/office/drawing/2014/main" val="1368795914"/>
                    </a:ext>
                  </a:extLst>
                </a:gridCol>
                <a:gridCol w="1149133">
                  <a:extLst>
                    <a:ext uri="{9D8B030D-6E8A-4147-A177-3AD203B41FA5}">
                      <a16:colId xmlns:a16="http://schemas.microsoft.com/office/drawing/2014/main" val="3455114204"/>
                    </a:ext>
                  </a:extLst>
                </a:gridCol>
                <a:gridCol w="1149133">
                  <a:extLst>
                    <a:ext uri="{9D8B030D-6E8A-4147-A177-3AD203B41FA5}">
                      <a16:colId xmlns:a16="http://schemas.microsoft.com/office/drawing/2014/main" val="3649132499"/>
                    </a:ext>
                  </a:extLst>
                </a:gridCol>
                <a:gridCol w="1149133">
                  <a:extLst>
                    <a:ext uri="{9D8B030D-6E8A-4147-A177-3AD203B41FA5}">
                      <a16:colId xmlns:a16="http://schemas.microsoft.com/office/drawing/2014/main" val="1021659430"/>
                    </a:ext>
                  </a:extLst>
                </a:gridCol>
                <a:gridCol w="1149133">
                  <a:extLst>
                    <a:ext uri="{9D8B030D-6E8A-4147-A177-3AD203B41FA5}">
                      <a16:colId xmlns:a16="http://schemas.microsoft.com/office/drawing/2014/main" val="2981756044"/>
                    </a:ext>
                  </a:extLst>
                </a:gridCol>
              </a:tblGrid>
              <a:tr h="430814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441091"/>
                  </a:ext>
                </a:extLst>
              </a:tr>
              <a:tr h="430814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047451"/>
                  </a:ext>
                </a:extLst>
              </a:tr>
              <a:tr h="43081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904737"/>
                  </a:ext>
                </a:extLst>
              </a:tr>
              <a:tr h="430814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206352"/>
                  </a:ext>
                </a:extLst>
              </a:tr>
              <a:tr h="430814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1531326"/>
                  </a:ext>
                </a:extLst>
              </a:tr>
            </a:tbl>
          </a:graphicData>
        </a:graphic>
      </p:graphicFrame>
      <p:sp>
        <p:nvSpPr>
          <p:cNvPr id="28" name="Rectangle 27">
            <a:extLst>
              <a:ext uri="{FF2B5EF4-FFF2-40B4-BE49-F238E27FC236}">
                <a16:creationId xmlns:a16="http://schemas.microsoft.com/office/drawing/2014/main" id="{8F9A931A-BE6A-1347-9678-178152791161}"/>
              </a:ext>
            </a:extLst>
          </p:cNvPr>
          <p:cNvSpPr/>
          <p:nvPr/>
        </p:nvSpPr>
        <p:spPr>
          <a:xfrm>
            <a:off x="9872133" y="2872070"/>
            <a:ext cx="1947333" cy="13951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B0B1AF8-1C31-654D-BBE2-81C94AB7C409}"/>
              </a:ext>
            </a:extLst>
          </p:cNvPr>
          <p:cNvSpPr/>
          <p:nvPr/>
        </p:nvSpPr>
        <p:spPr>
          <a:xfrm>
            <a:off x="7703711" y="2872070"/>
            <a:ext cx="1947333" cy="13951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481E941-BC44-594E-9846-FC7284F54D88}"/>
              </a:ext>
            </a:extLst>
          </p:cNvPr>
          <p:cNvSpPr txBox="1"/>
          <p:nvPr/>
        </p:nvSpPr>
        <p:spPr>
          <a:xfrm>
            <a:off x="436424" y="305178"/>
            <a:ext cx="2634842" cy="33752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40"/>
              </a:lnSpc>
            </a:pPr>
            <a:r>
              <a:rPr lang="fr-FR" sz="2800" b="1" dirty="0">
                <a:solidFill>
                  <a:srgbClr val="FD07FA"/>
                </a:solidFill>
                <a:cs typeface="Arial" panose="020B0604020202020204" pitchFamily="34" charset="0"/>
              </a:rPr>
              <a:t>MAIN FINDING</a:t>
            </a:r>
          </a:p>
          <a:p>
            <a:pPr>
              <a:lnSpc>
                <a:spcPts val="3240"/>
              </a:lnSpc>
            </a:pPr>
            <a:r>
              <a:rPr lang="fr-FR" sz="2800" dirty="0">
                <a:solidFill>
                  <a:schemeClr val="bg1"/>
                </a:solidFill>
                <a:cs typeface="Arial" panose="020B0604020202020204" pitchFamily="34" charset="0"/>
              </a:rPr>
              <a:t>GOES HERE, TRANSLATED INTO </a:t>
            </a:r>
            <a:r>
              <a:rPr lang="fr-FR" sz="2800" b="1" dirty="0">
                <a:solidFill>
                  <a:srgbClr val="FD07FA"/>
                </a:solidFill>
                <a:cs typeface="Arial" panose="020B0604020202020204" pitchFamily="34" charset="0"/>
              </a:rPr>
              <a:t>PLAIN ENGLISH</a:t>
            </a:r>
            <a:endParaRPr lang="fr-FR" sz="2800" b="1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>
              <a:lnSpc>
                <a:spcPts val="3240"/>
              </a:lnSpc>
            </a:pPr>
            <a:r>
              <a:rPr lang="fr-FR" sz="2800" b="1" dirty="0">
                <a:solidFill>
                  <a:srgbClr val="FD07FA"/>
                </a:solidFill>
                <a:cs typeface="Arial" panose="020B0604020202020204" pitchFamily="34" charset="0"/>
              </a:rPr>
              <a:t>EMPHASIZE</a:t>
            </a:r>
            <a:r>
              <a:rPr lang="fr-FR" sz="2800" dirty="0">
                <a:solidFill>
                  <a:schemeClr val="bg1"/>
                </a:solidFill>
                <a:cs typeface="Arial" panose="020B0604020202020204" pitchFamily="34" charset="0"/>
              </a:rPr>
              <a:t> THE IMPORTANT WORDS.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F33ADB6B-B776-7A47-B31E-C821CB82234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54896" y="5481764"/>
            <a:ext cx="1484588" cy="124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837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Tableau 27">
            <a:extLst>
              <a:ext uri="{FF2B5EF4-FFF2-40B4-BE49-F238E27FC236}">
                <a16:creationId xmlns:a16="http://schemas.microsoft.com/office/drawing/2014/main" id="{A52A2F3D-68DA-AC40-A7D2-F9EE96AEF7A6}"/>
              </a:ext>
            </a:extLst>
          </p:cNvPr>
          <p:cNvGraphicFramePr>
            <a:graphicFrameLocks noGrp="1"/>
          </p:cNvGraphicFramePr>
          <p:nvPr/>
        </p:nvGraphicFramePr>
        <p:xfrm>
          <a:off x="3236244" y="4404729"/>
          <a:ext cx="8605425" cy="2154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1085">
                  <a:extLst>
                    <a:ext uri="{9D8B030D-6E8A-4147-A177-3AD203B41FA5}">
                      <a16:colId xmlns:a16="http://schemas.microsoft.com/office/drawing/2014/main" val="1368795914"/>
                    </a:ext>
                  </a:extLst>
                </a:gridCol>
                <a:gridCol w="1721085">
                  <a:extLst>
                    <a:ext uri="{9D8B030D-6E8A-4147-A177-3AD203B41FA5}">
                      <a16:colId xmlns:a16="http://schemas.microsoft.com/office/drawing/2014/main" val="3455114204"/>
                    </a:ext>
                  </a:extLst>
                </a:gridCol>
                <a:gridCol w="1721085">
                  <a:extLst>
                    <a:ext uri="{9D8B030D-6E8A-4147-A177-3AD203B41FA5}">
                      <a16:colId xmlns:a16="http://schemas.microsoft.com/office/drawing/2014/main" val="3649132499"/>
                    </a:ext>
                  </a:extLst>
                </a:gridCol>
                <a:gridCol w="1721085">
                  <a:extLst>
                    <a:ext uri="{9D8B030D-6E8A-4147-A177-3AD203B41FA5}">
                      <a16:colId xmlns:a16="http://schemas.microsoft.com/office/drawing/2014/main" val="1021659430"/>
                    </a:ext>
                  </a:extLst>
                </a:gridCol>
                <a:gridCol w="1721085">
                  <a:extLst>
                    <a:ext uri="{9D8B030D-6E8A-4147-A177-3AD203B41FA5}">
                      <a16:colId xmlns:a16="http://schemas.microsoft.com/office/drawing/2014/main" val="2981756044"/>
                    </a:ext>
                  </a:extLst>
                </a:gridCol>
              </a:tblGrid>
              <a:tr h="430814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441091"/>
                  </a:ext>
                </a:extLst>
              </a:tr>
              <a:tr h="430814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047451"/>
                  </a:ext>
                </a:extLst>
              </a:tr>
              <a:tr h="430814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904737"/>
                  </a:ext>
                </a:extLst>
              </a:tr>
              <a:tr h="430814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206352"/>
                  </a:ext>
                </a:extLst>
              </a:tr>
              <a:tr h="430814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1531326"/>
                  </a:ext>
                </a:extLst>
              </a:tr>
            </a:tbl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941FF318-B41D-C046-AF9C-3C377CFF78A8}"/>
              </a:ext>
            </a:extLst>
          </p:cNvPr>
          <p:cNvSpPr txBox="1"/>
          <p:nvPr/>
        </p:nvSpPr>
        <p:spPr>
          <a:xfrm>
            <a:off x="10032786" y="299199"/>
            <a:ext cx="21977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err="1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Add</a:t>
            </a:r>
            <a:r>
              <a:rPr lang="fr-FR" sz="2000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fr-FR" sz="2000" dirty="0" err="1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your</a:t>
            </a:r>
            <a:r>
              <a:rPr lang="fr-FR" sz="2000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 logo </a:t>
            </a:r>
          </a:p>
          <a:p>
            <a:pPr algn="ctr"/>
            <a:r>
              <a:rPr lang="fr-FR" sz="2000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HERE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2ECFF3-916E-4741-811C-18FA3ABEF841}"/>
              </a:ext>
            </a:extLst>
          </p:cNvPr>
          <p:cNvSpPr/>
          <p:nvPr/>
        </p:nvSpPr>
        <p:spPr>
          <a:xfrm>
            <a:off x="272910" y="1574801"/>
            <a:ext cx="2654321" cy="17102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fr-FR" sz="2000" b="1" dirty="0">
                <a:solidFill>
                  <a:srgbClr val="005096"/>
                </a:solidFill>
                <a:cs typeface="Arial" panose="020B0604020202020204" pitchFamily="34" charset="0"/>
              </a:rPr>
              <a:t>INTRODUCTION</a:t>
            </a:r>
          </a:p>
          <a:p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You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may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edit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the size of the font, the sections distribution and the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colour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scheme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if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wanted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. All modifications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concerning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the background/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title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display are to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be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done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at a Master Slide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level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.</a:t>
            </a:r>
          </a:p>
          <a:p>
            <a:endParaRPr lang="fr-FR" sz="1000" dirty="0">
              <a:solidFill>
                <a:srgbClr val="005096"/>
              </a:solidFill>
              <a:cs typeface="Arial" panose="020B0604020202020204" pitchFamily="34" charset="0"/>
            </a:endParaRPr>
          </a:p>
          <a:p>
            <a:r>
              <a:rPr lang="fr-FR" sz="2000" b="1" dirty="0">
                <a:solidFill>
                  <a:srgbClr val="005096"/>
                </a:solidFill>
                <a:cs typeface="Arial" panose="020B0604020202020204" pitchFamily="34" charset="0"/>
              </a:rPr>
              <a:t>OBJECTIVES</a:t>
            </a:r>
          </a:p>
          <a:p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How to use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this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poster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template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.</a:t>
            </a:r>
          </a:p>
          <a:p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Simply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highlight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this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text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and replace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it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by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typing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in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your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own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text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, or copy and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paste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your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text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from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a MS Word document or a Power Point slide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presentation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.</a:t>
            </a:r>
          </a:p>
          <a:p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The body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text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/ font size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should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be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no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smaller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than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10 points.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Try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to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keep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body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text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left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aligned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. Do not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justify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text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. </a:t>
            </a:r>
          </a:p>
          <a:p>
            <a:endParaRPr lang="fr-FR" sz="1000" dirty="0">
              <a:solidFill>
                <a:srgbClr val="005096"/>
              </a:solidFill>
              <a:cs typeface="Arial" panose="020B0604020202020204" pitchFamily="34" charset="0"/>
            </a:endParaRPr>
          </a:p>
          <a:p>
            <a:pPr marL="136525" indent="-136525"/>
            <a:r>
              <a:rPr lang="fr-FR" sz="2000" b="1" dirty="0">
                <a:solidFill>
                  <a:srgbClr val="005096"/>
                </a:solidFill>
                <a:cs typeface="Arial" panose="020B0604020202020204" pitchFamily="34" charset="0"/>
              </a:rPr>
              <a:t>METHODS</a:t>
            </a:r>
          </a:p>
          <a:p>
            <a:pPr marL="136525" indent="-136525"/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Tips for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making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a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successful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poster…</a:t>
            </a:r>
          </a:p>
          <a:p>
            <a:pPr marL="136525" indent="-136525"/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• 	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Re-write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your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paper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into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poster format i.e.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simplify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everything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,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avoid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data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overkill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.</a:t>
            </a:r>
          </a:p>
          <a:p>
            <a:pPr marL="136525" indent="-136525"/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•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Headings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of more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than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6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words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should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be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in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upper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and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lower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case. Not all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capitals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.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Simplify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the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titles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.</a:t>
            </a:r>
          </a:p>
          <a:p>
            <a:pPr marL="136525" indent="-136525"/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•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Try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not to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write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whole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sentences in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capitals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or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underline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to stress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your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point. Use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bold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characters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instead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.</a:t>
            </a:r>
          </a:p>
          <a:p>
            <a:pPr marL="136525" indent="-136525"/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• 	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When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laying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out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your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poster,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leave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white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space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around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your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text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.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Don’t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overcrowd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your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poster.</a:t>
            </a:r>
          </a:p>
          <a:p>
            <a:pPr marL="136525" indent="-136525"/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• 	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Spell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check and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get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someone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else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to proof-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read</a:t>
            </a:r>
            <a:r>
              <a:rPr lang="fr-FR" sz="900" dirty="0">
                <a:solidFill>
                  <a:srgbClr val="005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fr-FR" sz="900" dirty="0">
              <a:solidFill>
                <a:srgbClr val="0050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900" dirty="0">
              <a:solidFill>
                <a:srgbClr val="0050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8CAE0C9-75EB-A34F-8F16-9B6FEF011075}"/>
              </a:ext>
            </a:extLst>
          </p:cNvPr>
          <p:cNvSpPr/>
          <p:nvPr/>
        </p:nvSpPr>
        <p:spPr>
          <a:xfrm>
            <a:off x="6196188" y="1574801"/>
            <a:ext cx="2654321" cy="25404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674E11B-E1B9-F343-850B-7539D649FF55}"/>
              </a:ext>
            </a:extLst>
          </p:cNvPr>
          <p:cNvSpPr/>
          <p:nvPr/>
        </p:nvSpPr>
        <p:spPr>
          <a:xfrm>
            <a:off x="3236244" y="1574801"/>
            <a:ext cx="2654321" cy="17102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fr-FR" sz="2000" b="1" dirty="0">
                <a:solidFill>
                  <a:srgbClr val="005096"/>
                </a:solidFill>
                <a:cs typeface="Arial" panose="020B0604020202020204" pitchFamily="34" charset="0"/>
              </a:rPr>
              <a:t>RESULTS</a:t>
            </a:r>
          </a:p>
          <a:p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Importing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/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inserting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files</a:t>
            </a:r>
          </a:p>
          <a:p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Images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such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as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photographs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, graphs,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diagrams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, logos, etc.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can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be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added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to the poster.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Avoid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long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numerical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tables as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they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will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be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difficult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to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read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.</a:t>
            </a:r>
          </a:p>
          <a:p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To insert images, go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through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the menus as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follows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: Insert / Picture/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From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File.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Locate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the file on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your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computer, select and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press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OK.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Please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ensure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all images are JPEG/PNG,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other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formats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may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cause images to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egt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corrupted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after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saving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.</a:t>
            </a:r>
          </a:p>
          <a:p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Be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aware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of the image size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you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are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importing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.</a:t>
            </a:r>
          </a:p>
          <a:p>
            <a:endParaRPr lang="fr-FR" sz="1000" dirty="0">
              <a:solidFill>
                <a:srgbClr val="005096"/>
              </a:solidFill>
              <a:cs typeface="Arial" panose="020B0604020202020204" pitchFamily="34" charset="0"/>
            </a:endParaRPr>
          </a:p>
          <a:p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The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recommended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font for captions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is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Calibri, not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smaller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than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10 pt.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Left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aligned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, if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it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refers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to a figure on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its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left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.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Try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to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start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teh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captions right at the top of the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pciture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(graph or photo).</a:t>
            </a:r>
          </a:p>
          <a:p>
            <a:endParaRPr lang="fr-FR" sz="900" dirty="0">
              <a:solidFill>
                <a:srgbClr val="0050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4CB5FCB-06A2-C042-8DEF-7337ACC8FF77}"/>
              </a:ext>
            </a:extLst>
          </p:cNvPr>
          <p:cNvSpPr/>
          <p:nvPr/>
        </p:nvSpPr>
        <p:spPr>
          <a:xfrm>
            <a:off x="9168117" y="1574801"/>
            <a:ext cx="2654321" cy="17102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fr-FR" sz="2000" b="1" dirty="0">
                <a:solidFill>
                  <a:srgbClr val="005096"/>
                </a:solidFill>
                <a:cs typeface="Arial" panose="020B0604020202020204" pitchFamily="34" charset="0"/>
              </a:rPr>
              <a:t>CONCLUSIONS</a:t>
            </a:r>
          </a:p>
          <a:p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Just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highlight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this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text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and replace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with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your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own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text</a:t>
            </a:r>
            <a:endParaRPr lang="fr-FR" sz="1000" dirty="0">
              <a:solidFill>
                <a:srgbClr val="005096"/>
              </a:solidFill>
              <a:cs typeface="Arial" panose="020B0604020202020204" pitchFamily="34" charset="0"/>
            </a:endParaRPr>
          </a:p>
          <a:p>
            <a:endParaRPr lang="fr-FR" sz="900" dirty="0">
              <a:solidFill>
                <a:srgbClr val="0050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900" dirty="0">
              <a:solidFill>
                <a:srgbClr val="0050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b="1" dirty="0">
                <a:solidFill>
                  <a:srgbClr val="005096"/>
                </a:solidFill>
                <a:cs typeface="Arial" panose="020B0604020202020204" pitchFamily="34" charset="0"/>
              </a:rPr>
              <a:t>ACKNOWLEDGEMENTS</a:t>
            </a:r>
          </a:p>
          <a:p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Just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highlight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this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text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and replace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with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your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own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text</a:t>
            </a:r>
            <a:endParaRPr lang="fr-FR" sz="1000" dirty="0">
              <a:solidFill>
                <a:srgbClr val="005096"/>
              </a:solidFill>
              <a:cs typeface="Arial" panose="020B0604020202020204" pitchFamily="34" charset="0"/>
            </a:endParaRPr>
          </a:p>
          <a:p>
            <a:endParaRPr lang="fr-FR" sz="900" dirty="0">
              <a:solidFill>
                <a:srgbClr val="0050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900" dirty="0">
              <a:solidFill>
                <a:srgbClr val="0050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6525" indent="-136525"/>
            <a:r>
              <a:rPr lang="fr-FR" sz="2000" b="1" dirty="0">
                <a:solidFill>
                  <a:srgbClr val="005096"/>
                </a:solidFill>
                <a:cs typeface="Arial" panose="020B0604020202020204" pitchFamily="34" charset="0"/>
              </a:rPr>
              <a:t>REFERENCES</a:t>
            </a:r>
          </a:p>
          <a:p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Just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highlight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this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text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and replace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with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your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own</a:t>
            </a:r>
            <a:r>
              <a:rPr lang="fr-FR" sz="1000" dirty="0">
                <a:solidFill>
                  <a:srgbClr val="005096"/>
                </a:solidFill>
                <a:cs typeface="Arial" panose="020B0604020202020204" pitchFamily="34" charset="0"/>
              </a:rPr>
              <a:t> </a:t>
            </a:r>
            <a:r>
              <a:rPr lang="fr-FR" sz="1000" dirty="0" err="1">
                <a:solidFill>
                  <a:srgbClr val="005096"/>
                </a:solidFill>
                <a:cs typeface="Arial" panose="020B0604020202020204" pitchFamily="34" charset="0"/>
              </a:rPr>
              <a:t>text</a:t>
            </a:r>
            <a:endParaRPr lang="fr-FR" sz="1000" dirty="0">
              <a:solidFill>
                <a:srgbClr val="005096"/>
              </a:solidFill>
              <a:cs typeface="Arial" panose="020B0604020202020204" pitchFamily="34" charset="0"/>
            </a:endParaRPr>
          </a:p>
          <a:p>
            <a:endParaRPr lang="fr-FR" sz="900" dirty="0">
              <a:solidFill>
                <a:srgbClr val="0050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56103B5-4194-804E-A1E5-97C4D0EB9DEB}"/>
              </a:ext>
            </a:extLst>
          </p:cNvPr>
          <p:cNvSpPr/>
          <p:nvPr/>
        </p:nvSpPr>
        <p:spPr>
          <a:xfrm>
            <a:off x="3236245" y="0"/>
            <a:ext cx="6887748" cy="1293897"/>
          </a:xfrm>
          <a:prstGeom prst="rect">
            <a:avLst/>
          </a:prstGeom>
          <a:solidFill>
            <a:srgbClr val="4472C5"/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EFF426D-5002-8A4E-9AD5-DBF6D5B3DDF0}"/>
              </a:ext>
            </a:extLst>
          </p:cNvPr>
          <p:cNvSpPr txBox="1"/>
          <p:nvPr/>
        </p:nvSpPr>
        <p:spPr>
          <a:xfrm>
            <a:off x="3328416" y="129418"/>
            <a:ext cx="6704370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240"/>
              </a:lnSpc>
            </a:pPr>
            <a:r>
              <a:rPr lang="fr-FR" sz="3200" b="1" dirty="0">
                <a:solidFill>
                  <a:schemeClr val="bg1"/>
                </a:solidFill>
                <a:cs typeface="Arial" panose="020B0604020202020204" pitchFamily="34" charset="0"/>
              </a:rPr>
              <a:t>Abstract </a:t>
            </a:r>
            <a:r>
              <a:rPr lang="fr-FR" sz="3200" b="1" dirty="0" err="1">
                <a:solidFill>
                  <a:schemeClr val="bg1"/>
                </a:solidFill>
                <a:cs typeface="Arial" panose="020B0604020202020204" pitchFamily="34" charset="0"/>
              </a:rPr>
              <a:t>title</a:t>
            </a:r>
            <a:r>
              <a:rPr lang="fr-FR" sz="3200" b="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fr-FR" sz="3200" b="1" dirty="0" err="1">
                <a:solidFill>
                  <a:schemeClr val="bg1"/>
                </a:solidFill>
                <a:cs typeface="Arial" panose="020B0604020202020204" pitchFamily="34" charset="0"/>
              </a:rPr>
              <a:t>goes</a:t>
            </a:r>
            <a:r>
              <a:rPr lang="fr-FR" sz="3200" b="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fr-FR" sz="3200" b="1" dirty="0" err="1">
                <a:solidFill>
                  <a:schemeClr val="bg1"/>
                </a:solidFill>
                <a:cs typeface="Arial" panose="020B0604020202020204" pitchFamily="34" charset="0"/>
              </a:rPr>
              <a:t>here</a:t>
            </a:r>
            <a:endParaRPr lang="fr-FR" sz="3200" b="1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r>
              <a:rPr lang="fr-FR" sz="1000" b="1" dirty="0" err="1">
                <a:solidFill>
                  <a:schemeClr val="bg1"/>
                </a:solidFill>
                <a:cs typeface="Arial" panose="020B0604020202020204" pitchFamily="34" charset="0"/>
              </a:rPr>
              <a:t>Authors</a:t>
            </a:r>
            <a:r>
              <a:rPr lang="fr-FR" sz="1000" b="1" dirty="0">
                <a:solidFill>
                  <a:schemeClr val="bg1"/>
                </a:solidFill>
                <a:cs typeface="Arial" panose="020B0604020202020204" pitchFamily="34" charset="0"/>
              </a:rPr>
              <a:t>, FIRST NAME INITIAL, SURNAME, </a:t>
            </a:r>
            <a:r>
              <a:rPr lang="fr-FR" sz="1000" b="1" dirty="0" err="1">
                <a:solidFill>
                  <a:schemeClr val="bg1"/>
                </a:solidFill>
                <a:cs typeface="Arial" panose="020B0604020202020204" pitchFamily="34" charset="0"/>
              </a:rPr>
              <a:t>presenting</a:t>
            </a:r>
            <a:r>
              <a:rPr lang="fr-FR" sz="1000" b="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fr-FR" sz="1000" b="1" dirty="0" err="1">
                <a:solidFill>
                  <a:schemeClr val="bg1"/>
                </a:solidFill>
                <a:cs typeface="Arial" panose="020B0604020202020204" pitchFamily="34" charset="0"/>
              </a:rPr>
              <a:t>author</a:t>
            </a:r>
            <a:r>
              <a:rPr lang="fr-FR" sz="1000" b="1" dirty="0">
                <a:solidFill>
                  <a:schemeClr val="bg1"/>
                </a:solidFill>
                <a:cs typeface="Arial" panose="020B0604020202020204" pitchFamily="34" charset="0"/>
              </a:rPr>
              <a:t>(s) </a:t>
            </a:r>
            <a:r>
              <a:rPr lang="fr-FR" sz="1000" b="1" dirty="0" err="1">
                <a:solidFill>
                  <a:schemeClr val="bg1"/>
                </a:solidFill>
                <a:cs typeface="Arial" panose="020B0604020202020204" pitchFamily="34" charset="0"/>
              </a:rPr>
              <a:t>underlined</a:t>
            </a:r>
            <a:r>
              <a:rPr lang="fr-FR" sz="1000" b="1" dirty="0">
                <a:solidFill>
                  <a:schemeClr val="bg1"/>
                </a:solidFill>
                <a:cs typeface="Arial" panose="020B0604020202020204" pitchFamily="34" charset="0"/>
              </a:rPr>
              <a:t>, Affiliations 1 </a:t>
            </a:r>
            <a:r>
              <a:rPr lang="fr-FR" sz="1000" b="1" dirty="0" err="1">
                <a:solidFill>
                  <a:schemeClr val="bg1"/>
                </a:solidFill>
                <a:cs typeface="Arial" panose="020B0604020202020204" pitchFamily="34" charset="0"/>
              </a:rPr>
              <a:t>numbered</a:t>
            </a:r>
            <a:r>
              <a:rPr lang="fr-FR" sz="1000" b="1" dirty="0">
                <a:solidFill>
                  <a:schemeClr val="bg1"/>
                </a:solidFill>
                <a:cs typeface="Arial" panose="020B0604020202020204" pitchFamily="34" charset="0"/>
              </a:rPr>
              <a:t> in </a:t>
            </a:r>
            <a:r>
              <a:rPr lang="fr-FR" sz="1000" b="1" dirty="0" err="1">
                <a:solidFill>
                  <a:schemeClr val="bg1"/>
                </a:solidFill>
                <a:cs typeface="Arial" panose="020B0604020202020204" pitchFamily="34" charset="0"/>
              </a:rPr>
              <a:t>superscript</a:t>
            </a:r>
            <a:r>
              <a:rPr lang="fr-FR" sz="1000" b="1" dirty="0">
                <a:solidFill>
                  <a:schemeClr val="bg1"/>
                </a:solidFill>
                <a:cs typeface="Arial" panose="020B0604020202020204" pitchFamily="34" charset="0"/>
              </a:rPr>
              <a:t>)</a:t>
            </a:r>
          </a:p>
          <a:p>
            <a:r>
              <a:rPr lang="fr-FR" sz="1000" b="1" dirty="0" err="1">
                <a:solidFill>
                  <a:schemeClr val="bg1"/>
                </a:solidFill>
                <a:cs typeface="Arial" panose="020B0604020202020204" pitchFamily="34" charset="0"/>
              </a:rPr>
              <a:t>e.g</a:t>
            </a:r>
            <a:r>
              <a:rPr lang="fr-FR" sz="1000" b="1" dirty="0">
                <a:solidFill>
                  <a:schemeClr val="bg1"/>
                </a:solidFill>
                <a:cs typeface="Arial" panose="020B0604020202020204" pitchFamily="34" charset="0"/>
              </a:rPr>
              <a:t>. B. SMITH</a:t>
            </a:r>
            <a:r>
              <a:rPr lang="fr-FR" sz="1000" b="1" baseline="30000" dirty="0">
                <a:solidFill>
                  <a:schemeClr val="bg1"/>
                </a:solidFill>
                <a:cs typeface="Arial" panose="020B0604020202020204" pitchFamily="34" charset="0"/>
              </a:rPr>
              <a:t>1</a:t>
            </a:r>
            <a:r>
              <a:rPr lang="fr-FR" sz="1000" b="1" dirty="0">
                <a:solidFill>
                  <a:schemeClr val="bg1"/>
                </a:solidFill>
                <a:cs typeface="Arial" panose="020B0604020202020204" pitchFamily="34" charset="0"/>
              </a:rPr>
              <a:t>, N. HARRISSON</a:t>
            </a:r>
            <a:r>
              <a:rPr lang="fr-FR" sz="1000" b="1" baseline="30000" dirty="0">
                <a:solidFill>
                  <a:schemeClr val="bg1"/>
                </a:solidFill>
                <a:cs typeface="Arial" panose="020B0604020202020204" pitchFamily="34" charset="0"/>
              </a:rPr>
              <a:t>2</a:t>
            </a:r>
            <a:r>
              <a:rPr lang="fr-FR" sz="1000" b="1" dirty="0">
                <a:solidFill>
                  <a:schemeClr val="bg1"/>
                </a:solidFill>
                <a:cs typeface="Arial" panose="020B0604020202020204" pitchFamily="34" charset="0"/>
              </a:rPr>
              <a:t> and P. MATTHEWS</a:t>
            </a:r>
            <a:r>
              <a:rPr lang="fr-FR" sz="1000" b="1" baseline="30000" dirty="0">
                <a:solidFill>
                  <a:schemeClr val="bg1"/>
                </a:solidFill>
                <a:cs typeface="Arial" panose="020B0604020202020204" pitchFamily="34" charset="0"/>
              </a:rPr>
              <a:t>2</a:t>
            </a:r>
          </a:p>
          <a:p>
            <a:r>
              <a:rPr lang="fr-FR" sz="1000" b="1" dirty="0">
                <a:solidFill>
                  <a:schemeClr val="bg1"/>
                </a:solidFill>
                <a:cs typeface="Arial" panose="020B0604020202020204" pitchFamily="34" charset="0"/>
              </a:rPr>
              <a:t>1 </a:t>
            </a:r>
            <a:r>
              <a:rPr lang="fr-FR" sz="1000" b="1" dirty="0" err="1">
                <a:solidFill>
                  <a:schemeClr val="bg1"/>
                </a:solidFill>
                <a:cs typeface="Arial" panose="020B0604020202020204" pitchFamily="34" charset="0"/>
              </a:rPr>
              <a:t>University</a:t>
            </a:r>
            <a:r>
              <a:rPr lang="fr-FR" sz="1000" b="1" dirty="0">
                <a:solidFill>
                  <a:schemeClr val="bg1"/>
                </a:solidFill>
                <a:cs typeface="Arial" panose="020B0604020202020204" pitchFamily="34" charset="0"/>
              </a:rPr>
              <a:t> of New South Wales, Sydney, </a:t>
            </a:r>
            <a:r>
              <a:rPr lang="fr-FR" sz="1000" b="1" dirty="0" err="1">
                <a:solidFill>
                  <a:schemeClr val="bg1"/>
                </a:solidFill>
                <a:cs typeface="Arial" panose="020B0604020202020204" pitchFamily="34" charset="0"/>
              </a:rPr>
              <a:t>Australia</a:t>
            </a:r>
            <a:endParaRPr lang="fr-FR" sz="1000" b="1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r>
              <a:rPr lang="fr-FR" sz="1000" b="1" dirty="0">
                <a:solidFill>
                  <a:schemeClr val="bg1"/>
                </a:solidFill>
                <a:cs typeface="Arial" panose="020B0604020202020204" pitchFamily="34" charset="0"/>
              </a:rPr>
              <a:t>2 Royal Brisbane </a:t>
            </a:r>
            <a:r>
              <a:rPr lang="fr-FR" sz="1000" b="1" dirty="0" err="1">
                <a:solidFill>
                  <a:schemeClr val="bg1"/>
                </a:solidFill>
                <a:cs typeface="Arial" panose="020B0604020202020204" pitchFamily="34" charset="0"/>
              </a:rPr>
              <a:t>Hospital</a:t>
            </a:r>
            <a:r>
              <a:rPr lang="fr-FR" sz="1000" b="1" dirty="0">
                <a:solidFill>
                  <a:schemeClr val="bg1"/>
                </a:solidFill>
                <a:cs typeface="Arial" panose="020B0604020202020204" pitchFamily="34" charset="0"/>
              </a:rPr>
              <a:t>, Brisbane, </a:t>
            </a:r>
            <a:r>
              <a:rPr lang="fr-FR" sz="1000" b="1" dirty="0" err="1">
                <a:solidFill>
                  <a:schemeClr val="bg1"/>
                </a:solidFill>
                <a:cs typeface="Arial" panose="020B0604020202020204" pitchFamily="34" charset="0"/>
              </a:rPr>
              <a:t>Australia</a:t>
            </a:r>
            <a:endParaRPr lang="fr-FR" sz="10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24F5E959-1B40-EA4A-B5ED-1B1D826E7B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21911" y="16093"/>
            <a:ext cx="4084577" cy="1293236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56C79F81-F05D-9443-A54E-86097CE1D80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74038" y="199991"/>
            <a:ext cx="1192454" cy="998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70325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9F922C9D201C4EA3107C093E07EABC" ma:contentTypeVersion="13" ma:contentTypeDescription="Crée un document." ma:contentTypeScope="" ma:versionID="8f51459f5a9920c6bdd7a97fec5ca6f6">
  <xsd:schema xmlns:xsd="http://www.w3.org/2001/XMLSchema" xmlns:xs="http://www.w3.org/2001/XMLSchema" xmlns:p="http://schemas.microsoft.com/office/2006/metadata/properties" xmlns:ns2="1c39f0fc-054c-4f4b-b4a3-7983f66e4874" xmlns:ns3="16c4d96e-206f-4709-a4dc-24704e0182db" targetNamespace="http://schemas.microsoft.com/office/2006/metadata/properties" ma:root="true" ma:fieldsID="745bed4d1ee72bf1b27790b86bf2d5d4" ns2:_="" ns3:_="">
    <xsd:import namespace="1c39f0fc-054c-4f4b-b4a3-7983f66e4874"/>
    <xsd:import namespace="16c4d96e-206f-4709-a4dc-24704e0182d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39f0fc-054c-4f4b-b4a3-7983f66e487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4d96e-206f-4709-a4dc-24704e0182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D1FEF0-8A0D-4474-A50A-C8E5961309F9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1c39f0fc-054c-4f4b-b4a3-7983f66e4874"/>
    <ds:schemaRef ds:uri="http://purl.org/dc/elements/1.1/"/>
    <ds:schemaRef ds:uri="http://schemas.microsoft.com/office/2006/metadata/properties"/>
    <ds:schemaRef ds:uri="http://schemas.microsoft.com/office/2006/documentManagement/types"/>
    <ds:schemaRef ds:uri="16c4d96e-206f-4709-a4dc-24704e0182db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DB2DE2C-ABDA-41D8-95A5-C0A0AE6D5A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CBFD16-96DF-4CBF-BEE5-E4D293DBFE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39f0fc-054c-4f4b-b4a3-7983f66e4874"/>
    <ds:schemaRef ds:uri="16c4d96e-206f-4709-a4dc-24704e0182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1925</TotalTime>
  <Words>912</Words>
  <Application>Microsoft Office PowerPoint</Application>
  <PresentationFormat>Widescreen</PresentationFormat>
  <Paragraphs>90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aurelie venturini</dc:creator>
  <cp:lastModifiedBy>Communication</cp:lastModifiedBy>
  <cp:revision>46</cp:revision>
  <dcterms:created xsi:type="dcterms:W3CDTF">2020-09-25T09:20:34Z</dcterms:created>
  <dcterms:modified xsi:type="dcterms:W3CDTF">2022-04-14T16:07:16Z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0x010100299F922C9D201C4EA3107C093E07EABC</vt:lpwstr>
  </property>
</Properties>
</file>