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3FF"/>
    <a:srgbClr val="9300EC"/>
    <a:srgbClr val="FF1BF4"/>
    <a:srgbClr val="823A8D"/>
    <a:srgbClr val="84D0D1"/>
    <a:srgbClr val="CE95F7"/>
    <a:srgbClr val="A947F7"/>
    <a:srgbClr val="2D797C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3"/>
    <p:restoredTop sz="96208"/>
  </p:normalViewPr>
  <p:slideViewPr>
    <p:cSldViewPr snapToGrid="0" snapToObjects="1">
      <p:cViewPr varScale="1">
        <p:scale>
          <a:sx n="113" d="100"/>
          <a:sy n="113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AB811-A4ED-8247-B077-1104844A9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59A6DA-9EB2-EC4E-BB02-6CA1D945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84CDA-B11E-4043-A64E-E49A6F96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50796-6101-F048-B93E-490DDECB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355DF-7158-444E-BFFA-F1414430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0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384A7-4C98-9D41-9AF1-104B0CCD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81AACC-368E-5844-80D5-FDAEC158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5C743-F996-404C-BCC3-33A5BD8D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05244-4BF0-9B4E-8810-1A0FF690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AD7B9-B6E0-D14F-A129-EDAF31BD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4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8B8A96-3906-0643-A2CD-62E4ED910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588BD-19E3-A64A-AC28-17960136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994C8-1974-C040-8322-C2B720F8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89FB0-4B30-3C47-8C6D-9FA82FA1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10EB1-788C-504E-8A02-CD0D4BCC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938C2-1C4E-3647-9E0B-ABA53D29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10D7E-81AB-514C-BBF9-7C57A341E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BD4E45-C437-2044-A25F-855B42F6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AE9A86-90C9-3C44-BCC2-8A054419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147E3-B256-D742-9135-7A3A0B3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0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82006-3B53-3C4B-BAD8-FD08E1B1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FCC1BC-8763-3543-8BF4-0BE2E8EE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0677F-8FBD-A94C-B074-C335A8B0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E01B18-8A1B-F041-8FDA-C8E5CE2D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7AA8C-40DE-2542-A0A5-A8DA4730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55DEC-13BE-D343-999A-A7677C3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30CDB-9974-2347-B115-70FA1271F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8BA0A4-1B22-034A-BCB4-AC3F6FE2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F4645C-7126-7F4D-84BA-60FF4365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ED81B-5B7F-E54C-B216-383B5C66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A1CF6F-3439-2A49-A117-DE51E83D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F5B12-EAF4-E240-8AC9-0CD682FE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72A4D-94F4-9143-A891-114DA2931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2B7E1-DB1C-8747-9A1C-7EDC27AFD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A98490-59A8-EC4E-9E2B-A43D288A5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F2B3F1-5E0B-7C41-9327-67A68A0BA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D30762-4ADE-A345-A801-1D661C2C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B9D959-8E10-564F-90E4-E3AEFE75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4BFD97-3952-7A47-B75A-5DBD7FB1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6629A-B3B6-3C4F-A1FC-2EE5FD8D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9615AD-B529-1647-A466-E830FE87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5EAE7D-2230-104C-9EAA-1081832B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06D36-6B53-4A4F-9E5E-3F608D8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3FF2F1-A3C7-D746-A655-DC208EF3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C85103-ECB2-1F4B-BF31-FAB96AB7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62BB0-3356-8645-AFBF-71C9B36A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DB31C-6742-4442-9ACB-B5147A8F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11742-6CB0-DB44-B65D-13A3CDEB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96B7A-3741-E948-9C78-F4B77729C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AC4B1-1FEF-3A4E-9D3E-4EAA61A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DC2C0-E24D-3746-A0DF-FC71ACFD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B679E2-6DA7-E649-8876-C44F743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4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3D74D-4E62-764F-90DD-F4A13172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D9E06F-CF7E-A444-BE61-0DA69E4D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67A06A-24FB-C441-AAEC-FE7815320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D05A6-AC24-A744-813D-EF3DD1B1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0D9A4B-33AD-3D4E-834F-20516425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E10EF1-41DE-DF46-AC51-A64AE56A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46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3199AB-0145-0446-BD1E-1682EC6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970A3-9F2F-E84D-AE53-F893ADD1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6446B-1ED8-A44D-94D1-B78BF12D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3FAA4-86AD-E846-B956-50E3EE501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4D008-C782-FF41-93DE-7CAF34092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7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D1D0BD-CC1B-3F4F-B830-6F6E47377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" r="7622"/>
          <a:stretch/>
        </p:blipFill>
        <p:spPr>
          <a:xfrm>
            <a:off x="1" y="0"/>
            <a:ext cx="12192000" cy="9013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4F7D5F-2985-E940-A137-FA287E85A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5872" y="159837"/>
            <a:ext cx="880763" cy="6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80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venturini</dc:creator>
  <cp:lastModifiedBy>Cindy Martinez</cp:lastModifiedBy>
  <cp:revision>19</cp:revision>
  <dcterms:created xsi:type="dcterms:W3CDTF">2020-10-09T10:03:13Z</dcterms:created>
  <dcterms:modified xsi:type="dcterms:W3CDTF">2020-10-30T11:46:46Z</dcterms:modified>
</cp:coreProperties>
</file>