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96D"/>
    <a:srgbClr val="FD07FA"/>
    <a:srgbClr val="4472C5"/>
    <a:srgbClr val="0079FF"/>
    <a:srgbClr val="000001"/>
    <a:srgbClr val="2D797C"/>
    <a:srgbClr val="00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6"/>
    <p:restoredTop sz="96208"/>
  </p:normalViewPr>
  <p:slideViewPr>
    <p:cSldViewPr snapToGrid="0" snapToObjects="1">
      <p:cViewPr varScale="1">
        <p:scale>
          <a:sx n="114" d="100"/>
          <a:sy n="114" d="100"/>
        </p:scale>
        <p:origin x="2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AB811-A4ED-8247-B077-1104844A9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59A6DA-9EB2-EC4E-BB02-6CA1D945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284CDA-B11E-4043-A64E-E49A6F96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50796-6101-F048-B93E-490DDECB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D355DF-7158-444E-BFFA-F1414430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0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384A7-4C98-9D41-9AF1-104B0CCD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81AACC-368E-5844-80D5-FDAEC158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5C743-F996-404C-BCC3-33A5BD8D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05244-4BF0-9B4E-8810-1A0FF6900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7AD7B9-B6E0-D14F-A129-EDAF31BD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4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8B8A96-3906-0643-A2CD-62E4ED910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F588BD-19E3-A64A-AC28-17960136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994C8-1974-C040-8322-C2B720F8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089FB0-4B30-3C47-8C6D-9FA82FA1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010EB1-788C-504E-8A02-CD0D4BCC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938C2-1C4E-3647-9E0B-ABA53D29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10D7E-81AB-514C-BBF9-7C57A341E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BD4E45-C437-2044-A25F-855B42F6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AE9A86-90C9-3C44-BCC2-8A054419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147E3-B256-D742-9135-7A3A0B3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0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82006-3B53-3C4B-BAD8-FD08E1B16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FCC1BC-8763-3543-8BF4-0BE2E8EE8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A0677F-8FBD-A94C-B074-C335A8B0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E01B18-8A1B-F041-8FDA-C8E5CE2D3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7AA8C-40DE-2542-A0A5-A8DA4730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55DEC-13BE-D343-999A-A7677C35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30CDB-9974-2347-B115-70FA1271F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8BA0A4-1B22-034A-BCB4-AC3F6FE2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F4645C-7126-7F4D-84BA-60FF4365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BED81B-5B7F-E54C-B216-383B5C66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A1CF6F-3439-2A49-A117-DE51E83D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9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5B12-EAF4-E240-8AC9-0CD682FE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72A4D-94F4-9143-A891-114DA2931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2B7E1-DB1C-8747-9A1C-7EDC27AFD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A98490-59A8-EC4E-9E2B-A43D288A5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6F2B3F1-5E0B-7C41-9327-67A68A0BA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D30762-4ADE-A345-A801-1D661C2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EB9D959-8E10-564F-90E4-E3AEFE75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34BFD97-3952-7A47-B75A-5DBD7FB1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0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6629A-B3B6-3C4F-A1FC-2EE5FD8D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9615AD-B529-1647-A466-E830FE87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5EAE7D-2230-104C-9EAA-1081832B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06D36-6B53-4A4F-9E5E-3F608D8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43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13FF2F1-A3C7-D746-A655-DC208EF3F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C85103-ECB2-1F4B-BF31-FAB96AB7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62BB0-3356-8645-AFBF-71C9B36A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5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DB31C-6742-4442-9ACB-B5147A8F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311742-6CB0-DB44-B65D-13A3CDEB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E96B7A-3741-E948-9C78-F4B77729C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AC4B1-1FEF-3A4E-9D3E-4EAA61A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BDC2C0-E24D-3746-A0DF-FC71ACFDA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B679E2-6DA7-E649-8876-C44F743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4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23D74D-4E62-764F-90DD-F4A13172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D9E06F-CF7E-A444-BE61-0DA69E4DA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67A06A-24FB-C441-AAEC-FE7815320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D05A6-AC24-A744-813D-EF3DD1B1D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0D9A4B-33AD-3D4E-834F-20516425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E10EF1-41DE-DF46-AC51-A64AE56AC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46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3199AB-0145-0446-BD1E-1682EC6C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7970A3-9F2F-E84D-AE53-F893ADD1D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6446B-1ED8-A44D-94D1-B78BF12D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CCA0-A337-E64F-87FC-0CE0B8203967}" type="datetimeFigureOut">
              <a:rPr lang="fr-FR" smtClean="0"/>
              <a:t>30/10/2020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13FAA4-86AD-E846-B956-50E3EE501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4D008-C782-FF41-93DE-7CAF34092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0E38-6B3D-364C-BBB4-3AE35B9ADB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7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150016-5186-1C46-A55F-2B3BA83CF574}"/>
              </a:ext>
            </a:extLst>
          </p:cNvPr>
          <p:cNvSpPr/>
          <p:nvPr/>
        </p:nvSpPr>
        <p:spPr>
          <a:xfrm>
            <a:off x="1" y="-2"/>
            <a:ext cx="3014134" cy="4267201"/>
          </a:xfrm>
          <a:prstGeom prst="rect">
            <a:avLst/>
          </a:prstGeom>
          <a:solidFill>
            <a:srgbClr val="00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1CC0DF-0EBC-A543-9277-E2F55A118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3" t="15449" r="41811" b="4077"/>
          <a:stretch/>
        </p:blipFill>
        <p:spPr>
          <a:xfrm>
            <a:off x="-698" y="4070701"/>
            <a:ext cx="3014134" cy="28787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481E941-BC44-594E-9846-FC7284F54D88}"/>
              </a:ext>
            </a:extLst>
          </p:cNvPr>
          <p:cNvSpPr txBox="1"/>
          <p:nvPr/>
        </p:nvSpPr>
        <p:spPr>
          <a:xfrm>
            <a:off x="226892" y="347708"/>
            <a:ext cx="2634842" cy="33752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fr-FR" sz="2800" b="1" dirty="0">
                <a:solidFill>
                  <a:srgbClr val="0079FF"/>
                </a:solidFill>
                <a:cs typeface="Arial" panose="020B0604020202020204" pitchFamily="34" charset="0"/>
              </a:rPr>
              <a:t>MAIN FINDING</a:t>
            </a:r>
          </a:p>
          <a:p>
            <a:pPr>
              <a:lnSpc>
                <a:spcPts val="3240"/>
              </a:lnSpc>
            </a:pPr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GOED HERE, TRANSLATED INTO </a:t>
            </a:r>
            <a:r>
              <a:rPr lang="fr-FR" sz="2800" b="1" dirty="0">
                <a:solidFill>
                  <a:srgbClr val="FD07FA"/>
                </a:solidFill>
                <a:cs typeface="Arial" panose="020B0604020202020204" pitchFamily="34" charset="0"/>
              </a:rPr>
              <a:t>PLAIN ENGLISH</a:t>
            </a:r>
            <a:endParaRPr lang="fr-FR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ts val="3240"/>
              </a:lnSpc>
            </a:pPr>
            <a:r>
              <a:rPr lang="fr-FR" sz="2800" b="1" dirty="0">
                <a:solidFill>
                  <a:srgbClr val="FD096D"/>
                </a:solidFill>
                <a:cs typeface="Arial" panose="020B0604020202020204" pitchFamily="34" charset="0"/>
              </a:rPr>
              <a:t>EMPHASIZE</a:t>
            </a:r>
            <a:r>
              <a:rPr lang="fr-FR" sz="2800" dirty="0">
                <a:solidFill>
                  <a:schemeClr val="bg1"/>
                </a:solidFill>
                <a:cs typeface="Arial" panose="020B0604020202020204" pitchFamily="34" charset="0"/>
              </a:rPr>
              <a:t> THE IMPORTANT WORDS.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8B299DF-6C88-C64A-AE9B-25F293FF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34360" y="5847392"/>
            <a:ext cx="1044062" cy="7504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18D9F4-6E53-B649-9D59-0C9374EBAE74}"/>
              </a:ext>
            </a:extLst>
          </p:cNvPr>
          <p:cNvSpPr/>
          <p:nvPr/>
        </p:nvSpPr>
        <p:spPr>
          <a:xfrm>
            <a:off x="3241026" y="305178"/>
            <a:ext cx="4245090" cy="11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72000" bIns="0" rtlCol="0" anchor="t" anchorCtr="0"/>
          <a:lstStyle/>
          <a:p>
            <a:r>
              <a:rPr lang="fr-FR" sz="2800" b="1" dirty="0">
                <a:solidFill>
                  <a:srgbClr val="005096"/>
                </a:solidFill>
              </a:rPr>
              <a:t>Abstract </a:t>
            </a:r>
            <a:r>
              <a:rPr lang="fr-FR" sz="2800" b="1" dirty="0" err="1">
                <a:solidFill>
                  <a:srgbClr val="005096"/>
                </a:solidFill>
              </a:rPr>
              <a:t>title</a:t>
            </a:r>
            <a:r>
              <a:rPr lang="fr-FR" sz="2800" b="1" dirty="0">
                <a:solidFill>
                  <a:srgbClr val="005096"/>
                </a:solidFill>
              </a:rPr>
              <a:t> </a:t>
            </a:r>
            <a:r>
              <a:rPr lang="fr-FR" sz="2800" b="1" dirty="0" err="1">
                <a:solidFill>
                  <a:srgbClr val="005096"/>
                </a:solidFill>
              </a:rPr>
              <a:t>goes</a:t>
            </a:r>
            <a:r>
              <a:rPr lang="fr-FR" sz="2800" b="1" dirty="0">
                <a:solidFill>
                  <a:srgbClr val="005096"/>
                </a:solidFill>
              </a:rPr>
              <a:t> </a:t>
            </a:r>
            <a:r>
              <a:rPr lang="fr-FR" sz="2800" b="1" dirty="0" err="1">
                <a:solidFill>
                  <a:srgbClr val="005096"/>
                </a:solidFill>
              </a:rPr>
              <a:t>here</a:t>
            </a:r>
            <a:endParaRPr lang="fr-FR" sz="2800" b="1" dirty="0">
              <a:solidFill>
                <a:srgbClr val="005096"/>
              </a:solidFill>
            </a:endParaRPr>
          </a:p>
          <a:p>
            <a:pPr algn="ctr"/>
            <a:endParaRPr lang="fr-FR" dirty="0">
              <a:solidFill>
                <a:srgbClr val="00509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2D746-7AC4-D344-A611-103EE3284157}"/>
              </a:ext>
            </a:extLst>
          </p:cNvPr>
          <p:cNvSpPr/>
          <p:nvPr/>
        </p:nvSpPr>
        <p:spPr>
          <a:xfrm>
            <a:off x="7678311" y="283913"/>
            <a:ext cx="4021433" cy="11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000"/>
              </a:lnSpc>
            </a:pP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Authors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, FIRST NAME INITIAL, SURNAME,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presenting</a:t>
            </a:r>
            <a:endParaRPr lang="fr-FR" sz="1000" b="1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author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(s)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underlined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, Affiliations 1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numbered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 in</a:t>
            </a:r>
          </a:p>
          <a:p>
            <a:pPr>
              <a:lnSpc>
                <a:spcPts val="1000"/>
              </a:lnSpc>
            </a:pP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superscript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000"/>
              </a:lnSpc>
            </a:pP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e.g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. B. SMITH</a:t>
            </a:r>
            <a:r>
              <a:rPr lang="fr-FR" sz="1000" b="1" baseline="30000" dirty="0">
                <a:solidFill>
                  <a:srgbClr val="005096"/>
                </a:solidFill>
                <a:cs typeface="Arial" panose="020B0604020202020204" pitchFamily="34" charset="0"/>
              </a:rPr>
              <a:t>1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, N. HARRISSON</a:t>
            </a:r>
            <a:r>
              <a:rPr lang="fr-FR" sz="1000" b="1" baseline="30000" dirty="0">
                <a:solidFill>
                  <a:srgbClr val="005096"/>
                </a:solidFill>
                <a:cs typeface="Arial" panose="020B0604020202020204" pitchFamily="34" charset="0"/>
              </a:rPr>
              <a:t>2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 and P. MATTHEWS</a:t>
            </a:r>
            <a:r>
              <a:rPr lang="fr-FR" sz="1000" b="1" baseline="30000" dirty="0">
                <a:solidFill>
                  <a:srgbClr val="005096"/>
                </a:solidFill>
                <a:cs typeface="Arial" panose="020B0604020202020204" pitchFamily="34" charset="0"/>
              </a:rPr>
              <a:t>2</a:t>
            </a:r>
          </a:p>
          <a:p>
            <a:pPr>
              <a:lnSpc>
                <a:spcPts val="1000"/>
              </a:lnSpc>
            </a:pP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1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University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 of New South Wales, Sydney,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Australia</a:t>
            </a:r>
            <a:endParaRPr lang="fr-FR" sz="1000" b="1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2 Royal Brisbane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Hospital</a:t>
            </a:r>
            <a:r>
              <a:rPr lang="fr-FR" sz="1000" b="1" dirty="0">
                <a:solidFill>
                  <a:srgbClr val="005096"/>
                </a:solidFill>
                <a:cs typeface="Arial" panose="020B0604020202020204" pitchFamily="34" charset="0"/>
              </a:rPr>
              <a:t>, Brisbane, </a:t>
            </a:r>
            <a:r>
              <a:rPr lang="fr-FR" sz="1000" b="1" dirty="0" err="1">
                <a:solidFill>
                  <a:srgbClr val="005096"/>
                </a:solidFill>
                <a:cs typeface="Arial" panose="020B0604020202020204" pitchFamily="34" charset="0"/>
              </a:rPr>
              <a:t>Australia</a:t>
            </a:r>
            <a:endParaRPr lang="fr-FR" sz="1000" b="1" dirty="0">
              <a:solidFill>
                <a:srgbClr val="005096"/>
              </a:solidFill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CBB1EC-C249-D843-BA7B-56357A1AAA6D}"/>
              </a:ext>
            </a:extLst>
          </p:cNvPr>
          <p:cNvSpPr txBox="1"/>
          <p:nvPr/>
        </p:nvSpPr>
        <p:spPr>
          <a:xfrm>
            <a:off x="10496593" y="213995"/>
            <a:ext cx="1687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Add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your</a:t>
            </a:r>
            <a:endParaRPr lang="fr-FR" sz="20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logo </a:t>
            </a:r>
          </a:p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B1580C-8B80-7F48-8753-1EA79DADCDFA}"/>
              </a:ext>
            </a:extLst>
          </p:cNvPr>
          <p:cNvSpPr/>
          <p:nvPr/>
        </p:nvSpPr>
        <p:spPr>
          <a:xfrm>
            <a:off x="3241026" y="1217344"/>
            <a:ext cx="4271119" cy="53354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INTRODUCTION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You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may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edit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the size of the font, the sections distribution and the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colour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scheme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if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wanted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All modifications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concerning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the background/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title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display are to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done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at a Master Slide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level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OBJECTIVES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How to use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poster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template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Simply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by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typing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in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,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or copy and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paste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from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 MS Word document or a Power Point slide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presentation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The body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/ font size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should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no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smaller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10 points.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keep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body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aligned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Do not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justify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</a:p>
          <a:p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METHODS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Tips for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making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successful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poster…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Re-write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paper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into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poster format i.e.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simplify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everything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,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avoid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data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overkill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•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Headings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of more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6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words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should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in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upper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lower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case. Not all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capitals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Simplify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the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titles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•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not to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write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whole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sentences in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capitals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or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underline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to stress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point. Use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bold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characters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instead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When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laying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out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poster,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leave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white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space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around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Don’t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overcrowd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poster.</a:t>
            </a:r>
          </a:p>
          <a:p>
            <a:pPr marL="136525" indent="-136525"/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Spell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check and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get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someone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else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to proof-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read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5096"/>
                </a:solidFill>
                <a:cs typeface="Arial" panose="020B0604020202020204" pitchFamily="34" charset="0"/>
              </a:rPr>
              <a:t>CONCLUSIONS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8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5096"/>
                </a:solidFill>
                <a:cs typeface="Arial" panose="020B0604020202020204" pitchFamily="34" charset="0"/>
              </a:rPr>
              <a:t>ACKNOWLEDGEMENTS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8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-136525"/>
            <a:r>
              <a:rPr lang="fr-FR" b="1" dirty="0">
                <a:solidFill>
                  <a:srgbClr val="005096"/>
                </a:solidFill>
                <a:cs typeface="Arial" panose="020B0604020202020204" pitchFamily="34" charset="0"/>
              </a:rPr>
              <a:t>REFERENCES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CONTACT INFORMATION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A36DC-871C-5548-95C2-D8295A022EE6}"/>
              </a:ext>
            </a:extLst>
          </p:cNvPr>
          <p:cNvSpPr/>
          <p:nvPr/>
        </p:nvSpPr>
        <p:spPr>
          <a:xfrm>
            <a:off x="7681905" y="1217345"/>
            <a:ext cx="4159762" cy="171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RESULTS</a:t>
            </a:r>
          </a:p>
          <a:p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Importing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/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inserting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files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Images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such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photographs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, graphs,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diagrams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, logos, etc.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can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added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to the poster.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Avoid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long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numerical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tables as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they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will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difficult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read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To insert images, go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through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the menus as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follows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: Insert / Picture/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From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File.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Locate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the file on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computer, select and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press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OK.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Please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ensure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all images are JPEG/PNG,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other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formats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may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cause images to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egt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corrupted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after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saving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Be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aware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of the image size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you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 are </a:t>
            </a:r>
            <a:r>
              <a:rPr lang="fr-FR" sz="800" dirty="0" err="1">
                <a:solidFill>
                  <a:srgbClr val="005096"/>
                </a:solidFill>
                <a:cs typeface="Arial" panose="020B0604020202020204" pitchFamily="34" charset="0"/>
              </a:rPr>
              <a:t>importing</a:t>
            </a:r>
            <a:r>
              <a:rPr lang="fr-FR" sz="8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endParaRPr lang="fr-FR" sz="8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The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recommended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font for captions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is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Calibri, not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smaller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10 pt.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aligned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, if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it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refers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to a figure on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its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start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teh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captions right at the top of the </a:t>
            </a:r>
            <a:r>
              <a:rPr lang="fr-FR" sz="700" dirty="0" err="1">
                <a:solidFill>
                  <a:srgbClr val="005096"/>
                </a:solidFill>
                <a:cs typeface="Arial" panose="020B0604020202020204" pitchFamily="34" charset="0"/>
              </a:rPr>
              <a:t>pciture</a:t>
            </a:r>
            <a:r>
              <a:rPr lang="fr-FR" sz="700" dirty="0">
                <a:solidFill>
                  <a:srgbClr val="005096"/>
                </a:solidFill>
                <a:cs typeface="Arial" panose="020B0604020202020204" pitchFamily="34" charset="0"/>
              </a:rPr>
              <a:t> (graph or photo).</a:t>
            </a: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Tableau 27">
            <a:extLst>
              <a:ext uri="{FF2B5EF4-FFF2-40B4-BE49-F238E27FC236}">
                <a16:creationId xmlns:a16="http://schemas.microsoft.com/office/drawing/2014/main" id="{1B8E7970-4215-374C-8C49-EE19B78DF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21513"/>
              </p:ext>
            </p:extLst>
          </p:nvPr>
        </p:nvGraphicFramePr>
        <p:xfrm>
          <a:off x="6096001" y="4404729"/>
          <a:ext cx="5745665" cy="21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133">
                  <a:extLst>
                    <a:ext uri="{9D8B030D-6E8A-4147-A177-3AD203B41FA5}">
                      <a16:colId xmlns:a16="http://schemas.microsoft.com/office/drawing/2014/main" val="1368795914"/>
                    </a:ext>
                  </a:extLst>
                </a:gridCol>
                <a:gridCol w="1149133">
                  <a:extLst>
                    <a:ext uri="{9D8B030D-6E8A-4147-A177-3AD203B41FA5}">
                      <a16:colId xmlns:a16="http://schemas.microsoft.com/office/drawing/2014/main" val="3455114204"/>
                    </a:ext>
                  </a:extLst>
                </a:gridCol>
                <a:gridCol w="1149133">
                  <a:extLst>
                    <a:ext uri="{9D8B030D-6E8A-4147-A177-3AD203B41FA5}">
                      <a16:colId xmlns:a16="http://schemas.microsoft.com/office/drawing/2014/main" val="3649132499"/>
                    </a:ext>
                  </a:extLst>
                </a:gridCol>
                <a:gridCol w="1149133">
                  <a:extLst>
                    <a:ext uri="{9D8B030D-6E8A-4147-A177-3AD203B41FA5}">
                      <a16:colId xmlns:a16="http://schemas.microsoft.com/office/drawing/2014/main" val="1021659430"/>
                    </a:ext>
                  </a:extLst>
                </a:gridCol>
                <a:gridCol w="1149133">
                  <a:extLst>
                    <a:ext uri="{9D8B030D-6E8A-4147-A177-3AD203B41FA5}">
                      <a16:colId xmlns:a16="http://schemas.microsoft.com/office/drawing/2014/main" val="298175604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1091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47451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04737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6352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31326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8F9A931A-BE6A-1347-9678-178152791161}"/>
              </a:ext>
            </a:extLst>
          </p:cNvPr>
          <p:cNvSpPr/>
          <p:nvPr/>
        </p:nvSpPr>
        <p:spPr>
          <a:xfrm>
            <a:off x="9872133" y="2872070"/>
            <a:ext cx="1947333" cy="1395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B0B1AF8-1C31-654D-BBE2-81C94AB7C409}"/>
              </a:ext>
            </a:extLst>
          </p:cNvPr>
          <p:cNvSpPr/>
          <p:nvPr/>
        </p:nvSpPr>
        <p:spPr>
          <a:xfrm>
            <a:off x="7703711" y="2872070"/>
            <a:ext cx="1947333" cy="13951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80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au 27">
            <a:extLst>
              <a:ext uri="{FF2B5EF4-FFF2-40B4-BE49-F238E27FC236}">
                <a16:creationId xmlns:a16="http://schemas.microsoft.com/office/drawing/2014/main" id="{A52A2F3D-68DA-AC40-A7D2-F9EE96AEF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80682"/>
              </p:ext>
            </p:extLst>
          </p:nvPr>
        </p:nvGraphicFramePr>
        <p:xfrm>
          <a:off x="3236244" y="4404729"/>
          <a:ext cx="8605425" cy="21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085">
                  <a:extLst>
                    <a:ext uri="{9D8B030D-6E8A-4147-A177-3AD203B41FA5}">
                      <a16:colId xmlns:a16="http://schemas.microsoft.com/office/drawing/2014/main" val="1368795914"/>
                    </a:ext>
                  </a:extLst>
                </a:gridCol>
                <a:gridCol w="1721085">
                  <a:extLst>
                    <a:ext uri="{9D8B030D-6E8A-4147-A177-3AD203B41FA5}">
                      <a16:colId xmlns:a16="http://schemas.microsoft.com/office/drawing/2014/main" val="3455114204"/>
                    </a:ext>
                  </a:extLst>
                </a:gridCol>
                <a:gridCol w="1721085">
                  <a:extLst>
                    <a:ext uri="{9D8B030D-6E8A-4147-A177-3AD203B41FA5}">
                      <a16:colId xmlns:a16="http://schemas.microsoft.com/office/drawing/2014/main" val="3649132499"/>
                    </a:ext>
                  </a:extLst>
                </a:gridCol>
                <a:gridCol w="1721085">
                  <a:extLst>
                    <a:ext uri="{9D8B030D-6E8A-4147-A177-3AD203B41FA5}">
                      <a16:colId xmlns:a16="http://schemas.microsoft.com/office/drawing/2014/main" val="1021659430"/>
                    </a:ext>
                  </a:extLst>
                </a:gridCol>
                <a:gridCol w="1721085">
                  <a:extLst>
                    <a:ext uri="{9D8B030D-6E8A-4147-A177-3AD203B41FA5}">
                      <a16:colId xmlns:a16="http://schemas.microsoft.com/office/drawing/2014/main" val="298175604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41091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047451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04737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206352"/>
                  </a:ext>
                </a:extLst>
              </a:tr>
              <a:tr h="43081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53132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91DAE7EB-3387-1B42-8564-4F78A782A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4" t="22897" r="16622" b="25723"/>
          <a:stretch/>
        </p:blipFill>
        <p:spPr>
          <a:xfrm>
            <a:off x="1" y="0"/>
            <a:ext cx="5432234" cy="13052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6103B5-4194-804E-A1E5-97C4D0EB9DEB}"/>
              </a:ext>
            </a:extLst>
          </p:cNvPr>
          <p:cNvSpPr/>
          <p:nvPr/>
        </p:nvSpPr>
        <p:spPr>
          <a:xfrm>
            <a:off x="3236245" y="0"/>
            <a:ext cx="6887748" cy="1293897"/>
          </a:xfrm>
          <a:prstGeom prst="rect">
            <a:avLst/>
          </a:prstGeom>
          <a:solidFill>
            <a:srgbClr val="4472C5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C79F81-F05D-9443-A54E-86097CE1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0429" y="312043"/>
            <a:ext cx="949147" cy="6821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FF426D-5002-8A4E-9AD5-DBF6D5B3DDF0}"/>
              </a:ext>
            </a:extLst>
          </p:cNvPr>
          <p:cNvSpPr txBox="1"/>
          <p:nvPr/>
        </p:nvSpPr>
        <p:spPr>
          <a:xfrm>
            <a:off x="3328416" y="129418"/>
            <a:ext cx="670437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40"/>
              </a:lnSpc>
            </a:pPr>
            <a:r>
              <a:rPr lang="fr-FR" sz="3200" b="1" dirty="0">
                <a:solidFill>
                  <a:schemeClr val="bg1"/>
                </a:solidFill>
                <a:cs typeface="Arial" panose="020B0604020202020204" pitchFamily="34" charset="0"/>
              </a:rPr>
              <a:t>Abstract </a:t>
            </a:r>
            <a:r>
              <a:rPr lang="fr-FR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title</a:t>
            </a:r>
            <a:r>
              <a:rPr lang="fr-FR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goes</a:t>
            </a:r>
            <a:r>
              <a:rPr lang="fr-FR" sz="3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cs typeface="Arial" panose="020B0604020202020204" pitchFamily="34" charset="0"/>
              </a:rPr>
              <a:t>here</a:t>
            </a:r>
            <a:endParaRPr lang="fr-FR" sz="3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Authors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, FIRST </a:t>
            </a:r>
            <a:r>
              <a:rPr lang="fr-FR" sz="1000" b="1">
                <a:solidFill>
                  <a:schemeClr val="bg1"/>
                </a:solidFill>
                <a:cs typeface="Arial" panose="020B0604020202020204" pitchFamily="34" charset="0"/>
              </a:rPr>
              <a:t>NAME INITIAL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, SURNAME,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presenting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author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(s)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underlined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, Affiliations 1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numbered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 in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superscript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e.g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. B. SMITH</a:t>
            </a:r>
            <a:r>
              <a:rPr lang="fr-FR" sz="10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, N. HARRISSON</a:t>
            </a:r>
            <a:r>
              <a:rPr lang="fr-FR" sz="10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 and P. MATTHEWS</a:t>
            </a:r>
            <a:r>
              <a:rPr lang="fr-FR" sz="10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  <a:p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1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University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 of New South Wales, Sydney,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Australia</a:t>
            </a:r>
            <a:endParaRPr lang="fr-FR" sz="1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2 Royal Brisbane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Hospital</a:t>
            </a:r>
            <a:r>
              <a:rPr lang="fr-FR" sz="1000" b="1" dirty="0">
                <a:solidFill>
                  <a:schemeClr val="bg1"/>
                </a:solidFill>
                <a:cs typeface="Arial" panose="020B0604020202020204" pitchFamily="34" charset="0"/>
              </a:rPr>
              <a:t>, Brisbane, </a:t>
            </a:r>
            <a:r>
              <a:rPr lang="fr-FR" sz="1000" b="1" dirty="0" err="1">
                <a:solidFill>
                  <a:schemeClr val="bg1"/>
                </a:solidFill>
                <a:cs typeface="Arial" panose="020B0604020202020204" pitchFamily="34" charset="0"/>
              </a:rPr>
              <a:t>Australia</a:t>
            </a:r>
            <a:endParaRPr lang="fr-FR" sz="1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1FF318-B41D-C046-AF9C-3C377CFF78A8}"/>
              </a:ext>
            </a:extLst>
          </p:cNvPr>
          <p:cNvSpPr txBox="1"/>
          <p:nvPr/>
        </p:nvSpPr>
        <p:spPr>
          <a:xfrm>
            <a:off x="10032786" y="299199"/>
            <a:ext cx="2197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Add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your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logo </a:t>
            </a:r>
          </a:p>
          <a:p>
            <a:pPr algn="ctr"/>
            <a:r>
              <a:rPr lang="fr-FR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2ECFF3-916E-4741-811C-18FA3ABEF841}"/>
              </a:ext>
            </a:extLst>
          </p:cNvPr>
          <p:cNvSpPr/>
          <p:nvPr/>
        </p:nvSpPr>
        <p:spPr>
          <a:xfrm>
            <a:off x="272910" y="1574801"/>
            <a:ext cx="2654321" cy="171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INTRODUCTION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You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may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edit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the size of the font, the sections distribution and the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colour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scheme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if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wanted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All modifications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concerning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the background/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title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display are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done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at a Master Slide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level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OBJECTIVES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How to use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poster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template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Simply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by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typing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in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, or copy and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paste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 MS Word document or a Power Point slide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presentation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The body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/ font size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should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no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smaller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10 points.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keep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body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aligned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Do not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justify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</a:p>
          <a:p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METHODS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Tips for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making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successful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poster…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Re-write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paper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into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poster format i.e.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simplify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everything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,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avoid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data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overkill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•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Headings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of more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6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words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should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in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upper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and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lower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case. Not all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capitals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Simplify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the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titles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•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not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write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whole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sentences in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capitals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or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underline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stress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point. Use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bold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characters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instead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When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laying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out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poster,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leave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white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space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around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Don’t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overcrowd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poster.</a:t>
            </a:r>
          </a:p>
          <a:p>
            <a:pPr marL="136525" indent="-136525"/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• 	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Spell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check and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get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someone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else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proof-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read</a:t>
            </a:r>
            <a:r>
              <a:rPr lang="fr-FR" sz="900" dirty="0">
                <a:solidFill>
                  <a:srgbClr val="0050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CAE0C9-75EB-A34F-8F16-9B6FEF011075}"/>
              </a:ext>
            </a:extLst>
          </p:cNvPr>
          <p:cNvSpPr/>
          <p:nvPr/>
        </p:nvSpPr>
        <p:spPr>
          <a:xfrm>
            <a:off x="6196188" y="1574801"/>
            <a:ext cx="2654321" cy="2540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74E11B-E1B9-F343-850B-7539D649FF55}"/>
              </a:ext>
            </a:extLst>
          </p:cNvPr>
          <p:cNvSpPr/>
          <p:nvPr/>
        </p:nvSpPr>
        <p:spPr>
          <a:xfrm>
            <a:off x="3236244" y="1574801"/>
            <a:ext cx="2654321" cy="171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RESULTS</a:t>
            </a:r>
          </a:p>
          <a:p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Importing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/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inserting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files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Images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such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photographs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, graphs,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diagrams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, logos, etc.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can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added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the poster.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Avoid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long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numerical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tables as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they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will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be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difficult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read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To insert images, go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through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the menus as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follows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: Insert / Picture/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File.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Locate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the file on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computer, select and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press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OK.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Please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ensure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all images are JPEG/PNG,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other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formats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may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cause images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egt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corrupted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after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saving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Be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aware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of the image size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are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importing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</a:t>
            </a:r>
          </a:p>
          <a:p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The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recommended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font for captions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Calibri, not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smaller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than</a:t>
            </a:r>
            <a:r>
              <a:rPr lang="fr-FR" sz="1000">
                <a:solidFill>
                  <a:srgbClr val="005096"/>
                </a:solidFill>
                <a:cs typeface="Arial" panose="020B0604020202020204" pitchFamily="34" charset="0"/>
              </a:rPr>
              <a:t> 10 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pt.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aligned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, if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refers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a figure on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its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left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.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Try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to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start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captions right at the top of the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pciture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(graph or photo).</a:t>
            </a: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CB5FCB-06A2-C042-8DEF-7337ACC8FF77}"/>
              </a:ext>
            </a:extLst>
          </p:cNvPr>
          <p:cNvSpPr/>
          <p:nvPr/>
        </p:nvSpPr>
        <p:spPr>
          <a:xfrm>
            <a:off x="9168117" y="1574801"/>
            <a:ext cx="2654321" cy="1710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CONCLUSIONS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ACKNOWLEDGEMENTS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525" indent="-136525"/>
            <a:r>
              <a:rPr lang="fr-FR" sz="2000" b="1" dirty="0">
                <a:solidFill>
                  <a:srgbClr val="005096"/>
                </a:solidFill>
                <a:cs typeface="Arial" panose="020B0604020202020204" pitchFamily="34" charset="0"/>
              </a:rPr>
              <a:t>REFERENCES</a:t>
            </a:r>
          </a:p>
          <a:p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Just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highlight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this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and replace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with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your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own</a:t>
            </a:r>
            <a:r>
              <a:rPr lang="fr-FR" sz="1000" dirty="0">
                <a:solidFill>
                  <a:srgbClr val="005096"/>
                </a:solidFill>
                <a:cs typeface="Arial" panose="020B0604020202020204" pitchFamily="34" charset="0"/>
              </a:rPr>
              <a:t> </a:t>
            </a:r>
            <a:r>
              <a:rPr lang="fr-FR" sz="1000" dirty="0" err="1">
                <a:solidFill>
                  <a:srgbClr val="005096"/>
                </a:solidFill>
                <a:cs typeface="Arial" panose="020B0604020202020204" pitchFamily="34" charset="0"/>
              </a:rPr>
              <a:t>text</a:t>
            </a:r>
            <a:endParaRPr lang="fr-FR" sz="1000" dirty="0">
              <a:solidFill>
                <a:srgbClr val="005096"/>
              </a:solidFill>
              <a:cs typeface="Arial" panose="020B0604020202020204" pitchFamily="34" charset="0"/>
            </a:endParaRPr>
          </a:p>
          <a:p>
            <a:endParaRPr lang="fr-FR" sz="900" dirty="0">
              <a:solidFill>
                <a:srgbClr val="0050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83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912</Words>
  <Application>Microsoft Office PowerPoint</Application>
  <PresentationFormat>Widescreen</PresentationFormat>
  <Paragraphs>90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venturini</dc:creator>
  <cp:lastModifiedBy>Cindy Martinez</cp:lastModifiedBy>
  <cp:revision>37</cp:revision>
  <dcterms:created xsi:type="dcterms:W3CDTF">2020-09-25T09:20:34Z</dcterms:created>
  <dcterms:modified xsi:type="dcterms:W3CDTF">2020-10-30T11:08:08Z</dcterms:modified>
</cp:coreProperties>
</file>